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67470131e74d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f6b53c41349f4"/>
  </p:sldMasterIdLst>
  <p:sldIdLst>
    <p:sldId xmlns:r="http://schemas.openxmlformats.org/officeDocument/2006/relationships" id="256" r:id="Rcb4e781fe9c146b3"/>
    <p:sldId xmlns:r="http://schemas.openxmlformats.org/officeDocument/2006/relationships" id="257" r:id="R404a2832baa3453b"/>
    <p:sldId xmlns:r="http://schemas.openxmlformats.org/officeDocument/2006/relationships" id="258" r:id="Rc815ac736a60457d"/>
    <p:sldId xmlns:r="http://schemas.openxmlformats.org/officeDocument/2006/relationships" id="259" r:id="Rf1d4a801ae214c69"/>
    <p:sldId xmlns:r="http://schemas.openxmlformats.org/officeDocument/2006/relationships" id="260" r:id="Rfc40a134eebc437f"/>
    <p:sldId xmlns:r="http://schemas.openxmlformats.org/officeDocument/2006/relationships" id="261" r:id="R5064f425f6f8436b"/>
    <p:sldId xmlns:r="http://schemas.openxmlformats.org/officeDocument/2006/relationships" id="262" r:id="R9016e4125fd8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f6b53c41349f4" /><Relationship Type="http://schemas.openxmlformats.org/officeDocument/2006/relationships/slide" Target="/ppt/slides/slide1.xml" Id="Rcb4e781fe9c146b3" /><Relationship Type="http://schemas.openxmlformats.org/officeDocument/2006/relationships/slide" Target="/ppt/slides/slide2.xml" Id="R404a2832baa3453b" /><Relationship Type="http://schemas.openxmlformats.org/officeDocument/2006/relationships/slide" Target="/ppt/slides/slide3.xml" Id="Rc815ac736a60457d" /><Relationship Type="http://schemas.openxmlformats.org/officeDocument/2006/relationships/slide" Target="/ppt/slides/slide4.xml" Id="Rf1d4a801ae214c69" /><Relationship Type="http://schemas.openxmlformats.org/officeDocument/2006/relationships/slide" Target="/ppt/slides/slide5.xml" Id="Rfc40a134eebc437f" /><Relationship Type="http://schemas.openxmlformats.org/officeDocument/2006/relationships/slide" Target="/ppt/slides/slide6.xml" Id="R5064f425f6f8436b" /><Relationship Type="http://schemas.openxmlformats.org/officeDocument/2006/relationships/slide" Target="/ppt/slides/slide7.xml" Id="R9016e4125fd8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08639e6ea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1116a85f94797" /><Relationship Type="http://schemas.openxmlformats.org/officeDocument/2006/relationships/theme" Target="/ppt/slideMasters/theme/theme1.xml" Id="Rcd104e7bc4854b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91116a85f947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9629c27a747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bb2f4235e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b90a52f2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a0b6141042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f9e8c13d0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560ebb8447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9a0f55a734f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