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1a4254505546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848cc160104ecc"/>
  </p:sldMasterIdLst>
  <p:sldIdLst>
    <p:sldId xmlns:r="http://schemas.openxmlformats.org/officeDocument/2006/relationships" id="256" r:id="R6a5f6bfd875d492c"/>
    <p:sldId xmlns:r="http://schemas.openxmlformats.org/officeDocument/2006/relationships" id="257" r:id="R93eeb4a8dd444df0"/>
    <p:sldId xmlns:r="http://schemas.openxmlformats.org/officeDocument/2006/relationships" id="258" r:id="R78d94bdd739a4dc6"/>
    <p:sldId xmlns:r="http://schemas.openxmlformats.org/officeDocument/2006/relationships" id="259" r:id="R91e35cee4e084605"/>
    <p:sldId xmlns:r="http://schemas.openxmlformats.org/officeDocument/2006/relationships" id="260" r:id="R9dc4660363e344fe"/>
    <p:sldId xmlns:r="http://schemas.openxmlformats.org/officeDocument/2006/relationships" id="261" r:id="Rd61cf06b573440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48cc160104ecc" /><Relationship Type="http://schemas.openxmlformats.org/officeDocument/2006/relationships/slide" Target="/ppt/slides/slide1.xml" Id="R6a5f6bfd875d492c" /><Relationship Type="http://schemas.openxmlformats.org/officeDocument/2006/relationships/slide" Target="/ppt/slides/slide2.xml" Id="R93eeb4a8dd444df0" /><Relationship Type="http://schemas.openxmlformats.org/officeDocument/2006/relationships/slide" Target="/ppt/slides/slide3.xml" Id="R78d94bdd739a4dc6" /><Relationship Type="http://schemas.openxmlformats.org/officeDocument/2006/relationships/slide" Target="/ppt/slides/slide4.xml" Id="R91e35cee4e084605" /><Relationship Type="http://schemas.openxmlformats.org/officeDocument/2006/relationships/slide" Target="/ppt/slides/slide5.xml" Id="R9dc4660363e344fe" /><Relationship Type="http://schemas.openxmlformats.org/officeDocument/2006/relationships/slide" Target="/ppt/slides/slide6.xml" Id="Rd61cf06b573440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3bcb1a0a546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e488d93e34086" /><Relationship Type="http://schemas.openxmlformats.org/officeDocument/2006/relationships/theme" Target="/ppt/slideMasters/theme/theme1.xml" Id="R318efa50b6134c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1e488d93e340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8a66433a9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cfab5012d44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202a5840c4e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afdd4b10d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e4af8c5ee44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fe2bdca5444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SELLANRAA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SELLANRAA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SELLANRAA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SELLANRAA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SELLANRAA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SELLANRAA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−116 559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332 198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334 795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SELLANRAA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995 152 282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SELLANRAA HOLDING AS</a:t>
            </a:r>
          </a:p>
        </p:txBody>
      </p:sp>
    </p:spTree>
  </p:cSld>
  <p:clrMapOvr>
    <a:masterClrMapping xmlns:a="http://schemas.openxmlformats.org/drawingml/2006/main"/>
  </p:clrMapOvr>
</p:sld>
</file>