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ac3da8a8a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96548eb004d88"/>
  </p:sldMasterIdLst>
  <p:sldIdLst>
    <p:sldId xmlns:r="http://schemas.openxmlformats.org/officeDocument/2006/relationships" id="256" r:id="Ra39cb789e1c343c4"/>
    <p:sldId xmlns:r="http://schemas.openxmlformats.org/officeDocument/2006/relationships" id="257" r:id="Rf3dc487801384b98"/>
    <p:sldId xmlns:r="http://schemas.openxmlformats.org/officeDocument/2006/relationships" id="258" r:id="R27e1904e1e474d43"/>
    <p:sldId xmlns:r="http://schemas.openxmlformats.org/officeDocument/2006/relationships" id="259" r:id="Rdcbb5cc380d04a80"/>
    <p:sldId xmlns:r="http://schemas.openxmlformats.org/officeDocument/2006/relationships" id="260" r:id="Rea761df15da8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96548eb004d88" /><Relationship Type="http://schemas.openxmlformats.org/officeDocument/2006/relationships/slide" Target="/ppt/slides/slide1.xml" Id="Ra39cb789e1c343c4" /><Relationship Type="http://schemas.openxmlformats.org/officeDocument/2006/relationships/slide" Target="/ppt/slides/slide2.xml" Id="Rf3dc487801384b98" /><Relationship Type="http://schemas.openxmlformats.org/officeDocument/2006/relationships/slide" Target="/ppt/slides/slide3.xml" Id="R27e1904e1e474d43" /><Relationship Type="http://schemas.openxmlformats.org/officeDocument/2006/relationships/slide" Target="/ppt/slides/slide4.xml" Id="Rdcbb5cc380d04a80" /><Relationship Type="http://schemas.openxmlformats.org/officeDocument/2006/relationships/slide" Target="/ppt/slides/slide5.xml" Id="Rea761df15da8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1f4fd3e0448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3569f6fa4394" /><Relationship Type="http://schemas.openxmlformats.org/officeDocument/2006/relationships/theme" Target="/ppt/slideMasters/theme/theme1.xml" Id="Rc73fcc4aba6e40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c03569f6fa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112410676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2b5742f0e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e473b96d2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72346456e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8da421932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