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55a493222646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dfa4e0c8064959"/>
  </p:sldMasterIdLst>
  <p:sldIdLst>
    <p:sldId xmlns:r="http://schemas.openxmlformats.org/officeDocument/2006/relationships" id="256" r:id="R58b2c69ba7e147ad"/>
    <p:sldId xmlns:r="http://schemas.openxmlformats.org/officeDocument/2006/relationships" id="257" r:id="R1d0a5966fed44d40"/>
    <p:sldId xmlns:r="http://schemas.openxmlformats.org/officeDocument/2006/relationships" id="258" r:id="R20a54cee4d324e39"/>
    <p:sldId xmlns:r="http://schemas.openxmlformats.org/officeDocument/2006/relationships" id="259" r:id="Rdfcebcb6ed314bd5"/>
    <p:sldId xmlns:r="http://schemas.openxmlformats.org/officeDocument/2006/relationships" id="260" r:id="Red4edf19cdbb47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fa4e0c8064959" /><Relationship Type="http://schemas.openxmlformats.org/officeDocument/2006/relationships/slide" Target="/ppt/slides/slide1.xml" Id="R58b2c69ba7e147ad" /><Relationship Type="http://schemas.openxmlformats.org/officeDocument/2006/relationships/slide" Target="/ppt/slides/slide2.xml" Id="R1d0a5966fed44d40" /><Relationship Type="http://schemas.openxmlformats.org/officeDocument/2006/relationships/slide" Target="/ppt/slides/slide3.xml" Id="R20a54cee4d324e39" /><Relationship Type="http://schemas.openxmlformats.org/officeDocument/2006/relationships/slide" Target="/ppt/slides/slide4.xml" Id="Rdfcebcb6ed314bd5" /><Relationship Type="http://schemas.openxmlformats.org/officeDocument/2006/relationships/slide" Target="/ppt/slides/slide5.xml" Id="Red4edf19cdbb47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ed4cc444342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7a744c2ac843ec" /><Relationship Type="http://schemas.openxmlformats.org/officeDocument/2006/relationships/theme" Target="/ppt/slideMasters/theme/theme1.xml" Id="R3fdaa673861047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7a744c2ac843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5083b9fb64e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2323cf30045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58d7d95884a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dcb38a709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d2989575c43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ARKITEKT DOROTA DAWIDOWICZ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ARKITEKT DOROTA DAWIDOWICZ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Fredlihavna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3031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81 96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do-da@online.no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995 206 552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ARKITEKT DOROTA DAWIDOWICZ</a:t>
            </a:r>
          </a:p>
        </p:txBody>
      </p:sp>
    </p:spTree>
  </p:cSld>
  <p:clrMapOvr>
    <a:masterClrMapping xmlns:a="http://schemas.openxmlformats.org/drawingml/2006/main"/>
  </p:clrMapOvr>
</p:sld>
</file>