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e00a082c9d45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c66166fc9e4190"/>
  </p:sldMasterIdLst>
  <p:sldIdLst>
    <p:sldId xmlns:r="http://schemas.openxmlformats.org/officeDocument/2006/relationships" id="256" r:id="Rf6f0291b36674c61"/>
    <p:sldId xmlns:r="http://schemas.openxmlformats.org/officeDocument/2006/relationships" id="257" r:id="R52975eb3dd514411"/>
    <p:sldId xmlns:r="http://schemas.openxmlformats.org/officeDocument/2006/relationships" id="258" r:id="R3cfbc85b21fd4816"/>
    <p:sldId xmlns:r="http://schemas.openxmlformats.org/officeDocument/2006/relationships" id="259" r:id="R639e58cf02d245d6"/>
    <p:sldId xmlns:r="http://schemas.openxmlformats.org/officeDocument/2006/relationships" id="260" r:id="R0d1d0f72c9074e29"/>
    <p:sldId xmlns:r="http://schemas.openxmlformats.org/officeDocument/2006/relationships" id="261" r:id="R9bc1fcda184e4f22"/>
    <p:sldId xmlns:r="http://schemas.openxmlformats.org/officeDocument/2006/relationships" id="262" r:id="R531bc3ad99b941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c66166fc9e4190" /><Relationship Type="http://schemas.openxmlformats.org/officeDocument/2006/relationships/slide" Target="/ppt/slides/slide1.xml" Id="Rf6f0291b36674c61" /><Relationship Type="http://schemas.openxmlformats.org/officeDocument/2006/relationships/slide" Target="/ppt/slides/slide2.xml" Id="R52975eb3dd514411" /><Relationship Type="http://schemas.openxmlformats.org/officeDocument/2006/relationships/slide" Target="/ppt/slides/slide3.xml" Id="R3cfbc85b21fd4816" /><Relationship Type="http://schemas.openxmlformats.org/officeDocument/2006/relationships/slide" Target="/ppt/slides/slide4.xml" Id="R639e58cf02d245d6" /><Relationship Type="http://schemas.openxmlformats.org/officeDocument/2006/relationships/slide" Target="/ppt/slides/slide5.xml" Id="R0d1d0f72c9074e29" /><Relationship Type="http://schemas.openxmlformats.org/officeDocument/2006/relationships/slide" Target="/ppt/slides/slide6.xml" Id="R9bc1fcda184e4f22" /><Relationship Type="http://schemas.openxmlformats.org/officeDocument/2006/relationships/slide" Target="/ppt/slides/slide7.xml" Id="R531bc3ad99b941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7bc882fd224d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72624c03b4548" /><Relationship Type="http://schemas.openxmlformats.org/officeDocument/2006/relationships/theme" Target="/ppt/slideMasters/theme/theme1.xml" Id="Rcf866d4e104043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a72624c03b45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5ee4f93c744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365ff28374b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6f9b54c9245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b8fa0397844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69d70fee84b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44a84954442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896c7739741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KNUTSEN NYK OFFSHORE TANKERS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NYK OFFSHORE TANKERS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287 120 000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86 039 000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29 625 000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487 414 000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1 210 033 000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NYK HOLDING (EUROPE) B.V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 SHIPPING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firmapost@knutsenoas.com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www.knotgroup.com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995 221 713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NYK OFFSHORE TANKERS AS</a:t>
            </a:r>
          </a:p>
        </p:txBody>
      </p:sp>
    </p:spTree>
  </p:cSld>
  <p:clrMapOvr>
    <a:masterClrMapping xmlns:a="http://schemas.openxmlformats.org/drawingml/2006/main"/>
  </p:clrMapOvr>
</p:sld>
</file>