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59d61ee96f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253c7bad424972"/>
  </p:sldMasterIdLst>
  <p:sldIdLst>
    <p:sldId xmlns:r="http://schemas.openxmlformats.org/officeDocument/2006/relationships" id="256" r:id="Rb3bef65352e246e0"/>
    <p:sldId xmlns:r="http://schemas.openxmlformats.org/officeDocument/2006/relationships" id="257" r:id="Rece52b16e4dd4e45"/>
    <p:sldId xmlns:r="http://schemas.openxmlformats.org/officeDocument/2006/relationships" id="258" r:id="R5f5981c2aa0042ac"/>
    <p:sldId xmlns:r="http://schemas.openxmlformats.org/officeDocument/2006/relationships" id="259" r:id="R3962d9c910a2452b"/>
    <p:sldId xmlns:r="http://schemas.openxmlformats.org/officeDocument/2006/relationships" id="260" r:id="R8e4bef356cf64a64"/>
    <p:sldId xmlns:r="http://schemas.openxmlformats.org/officeDocument/2006/relationships" id="261" r:id="R8c28fbfc9379457d"/>
    <p:sldId xmlns:r="http://schemas.openxmlformats.org/officeDocument/2006/relationships" id="262" r:id="R0976ae26b69b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53c7bad424972" /><Relationship Type="http://schemas.openxmlformats.org/officeDocument/2006/relationships/slide" Target="/ppt/slides/slide1.xml" Id="Rb3bef65352e246e0" /><Relationship Type="http://schemas.openxmlformats.org/officeDocument/2006/relationships/slide" Target="/ppt/slides/slide2.xml" Id="Rece52b16e4dd4e45" /><Relationship Type="http://schemas.openxmlformats.org/officeDocument/2006/relationships/slide" Target="/ppt/slides/slide3.xml" Id="R5f5981c2aa0042ac" /><Relationship Type="http://schemas.openxmlformats.org/officeDocument/2006/relationships/slide" Target="/ppt/slides/slide4.xml" Id="R3962d9c910a2452b" /><Relationship Type="http://schemas.openxmlformats.org/officeDocument/2006/relationships/slide" Target="/ppt/slides/slide5.xml" Id="R8e4bef356cf64a64" /><Relationship Type="http://schemas.openxmlformats.org/officeDocument/2006/relationships/slide" Target="/ppt/slides/slide6.xml" Id="R8c28fbfc9379457d" /><Relationship Type="http://schemas.openxmlformats.org/officeDocument/2006/relationships/slide" Target="/ppt/slides/slide7.xml" Id="R0976ae26b69b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53dacc70644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56688ec754695" /><Relationship Type="http://schemas.openxmlformats.org/officeDocument/2006/relationships/theme" Target="/ppt/slideMasters/theme/theme1.xml" Id="R5438d25f3cdb48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856688ec75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f10b5f39141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d5cfee08945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1e86d4e1044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68736c4c1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f598a56944a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58673d6d846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eebe272ee48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FIGARO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FIGARO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943 366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Caspar Storms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995 250 403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