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817ddd8c4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24d8350a0484e"/>
  </p:sldMasterIdLst>
  <p:sldIdLst>
    <p:sldId xmlns:r="http://schemas.openxmlformats.org/officeDocument/2006/relationships" id="256" r:id="R9137fb6b08724d2b"/>
    <p:sldId xmlns:r="http://schemas.openxmlformats.org/officeDocument/2006/relationships" id="257" r:id="R2d1b2798f99c4ac3"/>
    <p:sldId xmlns:r="http://schemas.openxmlformats.org/officeDocument/2006/relationships" id="258" r:id="R2451a44f146049b6"/>
    <p:sldId xmlns:r="http://schemas.openxmlformats.org/officeDocument/2006/relationships" id="259" r:id="R216979f084294bee"/>
    <p:sldId xmlns:r="http://schemas.openxmlformats.org/officeDocument/2006/relationships" id="260" r:id="R79348dc9b43247f9"/>
    <p:sldId xmlns:r="http://schemas.openxmlformats.org/officeDocument/2006/relationships" id="261" r:id="Rdc73514ab2b14c92"/>
    <p:sldId xmlns:r="http://schemas.openxmlformats.org/officeDocument/2006/relationships" id="262" r:id="R8362e84342cd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24d8350a0484e" /><Relationship Type="http://schemas.openxmlformats.org/officeDocument/2006/relationships/slide" Target="/ppt/slides/slide1.xml" Id="R9137fb6b08724d2b" /><Relationship Type="http://schemas.openxmlformats.org/officeDocument/2006/relationships/slide" Target="/ppt/slides/slide2.xml" Id="R2d1b2798f99c4ac3" /><Relationship Type="http://schemas.openxmlformats.org/officeDocument/2006/relationships/slide" Target="/ppt/slides/slide3.xml" Id="R2451a44f146049b6" /><Relationship Type="http://schemas.openxmlformats.org/officeDocument/2006/relationships/slide" Target="/ppt/slides/slide4.xml" Id="R216979f084294bee" /><Relationship Type="http://schemas.openxmlformats.org/officeDocument/2006/relationships/slide" Target="/ppt/slides/slide5.xml" Id="R79348dc9b43247f9" /><Relationship Type="http://schemas.openxmlformats.org/officeDocument/2006/relationships/slide" Target="/ppt/slides/slide6.xml" Id="Rdc73514ab2b14c92" /><Relationship Type="http://schemas.openxmlformats.org/officeDocument/2006/relationships/slide" Target="/ppt/slides/slide7.xml" Id="R8362e84342cd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256b6dce9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0d552e744610" /><Relationship Type="http://schemas.openxmlformats.org/officeDocument/2006/relationships/theme" Target="/ppt/slideMasters/theme/theme1.xml" Id="Rc2cd05456235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70d552e74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6707192f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d89c6b2b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f6464ec8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af00a9024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50890979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5350f204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476984085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9 405 850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17 905 542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Borgelia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