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8765abb8a845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ab61385deb41f4"/>
  </p:sldMasterIdLst>
  <p:sldIdLst>
    <p:sldId xmlns:r="http://schemas.openxmlformats.org/officeDocument/2006/relationships" id="256" r:id="Ra1bb9ea79d3b49c4"/>
    <p:sldId xmlns:r="http://schemas.openxmlformats.org/officeDocument/2006/relationships" id="257" r:id="Rd258b4015eca4e0e"/>
    <p:sldId xmlns:r="http://schemas.openxmlformats.org/officeDocument/2006/relationships" id="258" r:id="Ra9ce3af29c5a4ec0"/>
    <p:sldId xmlns:r="http://schemas.openxmlformats.org/officeDocument/2006/relationships" id="259" r:id="R9467a62a91204043"/>
    <p:sldId xmlns:r="http://schemas.openxmlformats.org/officeDocument/2006/relationships" id="260" r:id="Rd3a23a3d97154aa6"/>
    <p:sldId xmlns:r="http://schemas.openxmlformats.org/officeDocument/2006/relationships" id="261" r:id="R9d40dd5d71d54658"/>
    <p:sldId xmlns:r="http://schemas.openxmlformats.org/officeDocument/2006/relationships" id="262" r:id="R2ceb693d26fe44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b61385deb41f4" /><Relationship Type="http://schemas.openxmlformats.org/officeDocument/2006/relationships/slide" Target="/ppt/slides/slide1.xml" Id="Ra1bb9ea79d3b49c4" /><Relationship Type="http://schemas.openxmlformats.org/officeDocument/2006/relationships/slide" Target="/ppt/slides/slide2.xml" Id="Rd258b4015eca4e0e" /><Relationship Type="http://schemas.openxmlformats.org/officeDocument/2006/relationships/slide" Target="/ppt/slides/slide3.xml" Id="Ra9ce3af29c5a4ec0" /><Relationship Type="http://schemas.openxmlformats.org/officeDocument/2006/relationships/slide" Target="/ppt/slides/slide4.xml" Id="R9467a62a91204043" /><Relationship Type="http://schemas.openxmlformats.org/officeDocument/2006/relationships/slide" Target="/ppt/slides/slide5.xml" Id="Rd3a23a3d97154aa6" /><Relationship Type="http://schemas.openxmlformats.org/officeDocument/2006/relationships/slide" Target="/ppt/slides/slide6.xml" Id="R9d40dd5d71d54658" /><Relationship Type="http://schemas.openxmlformats.org/officeDocument/2006/relationships/slide" Target="/ppt/slides/slide7.xml" Id="R2ceb693d26fe44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d41172a50741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c8395efe641e9" /><Relationship Type="http://schemas.openxmlformats.org/officeDocument/2006/relationships/theme" Target="/ppt/slideMasters/theme/theme1.xml" Id="Rcb2c9211c7f446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fc8395efe641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306b4b650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4a7f248a149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c9957d30f40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71e642ded46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46f5c16ac40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c56e9186247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8c38e6455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HAGA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HAGA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6 177 334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−1 913 624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13 632 729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64 415 862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75 661 035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Travbaneveien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tommy@thaga.no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www.thaga.no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995 354 594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HAGA HOLDING AS</a:t>
            </a:r>
          </a:p>
        </p:txBody>
      </p:sp>
    </p:spTree>
  </p:cSld>
  <p:clrMapOvr>
    <a:masterClrMapping xmlns:a="http://schemas.openxmlformats.org/drawingml/2006/main"/>
  </p:clrMapOvr>
</p:sld>
</file>