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83f16dea984e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b6b30ea7c34cb2"/>
  </p:sldMasterIdLst>
  <p:sldIdLst>
    <p:sldId xmlns:r="http://schemas.openxmlformats.org/officeDocument/2006/relationships" id="256" r:id="R01367cd0c7c342bd"/>
    <p:sldId xmlns:r="http://schemas.openxmlformats.org/officeDocument/2006/relationships" id="257" r:id="Rd31e79fe09f94c62"/>
    <p:sldId xmlns:r="http://schemas.openxmlformats.org/officeDocument/2006/relationships" id="258" r:id="R867f154f8f8146b4"/>
    <p:sldId xmlns:r="http://schemas.openxmlformats.org/officeDocument/2006/relationships" id="259" r:id="R63df41ee1abc46cf"/>
    <p:sldId xmlns:r="http://schemas.openxmlformats.org/officeDocument/2006/relationships" id="260" r:id="Rd644889491f84f88"/>
    <p:sldId xmlns:r="http://schemas.openxmlformats.org/officeDocument/2006/relationships" id="261" r:id="R31b89f81830048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6b30ea7c34cb2" /><Relationship Type="http://schemas.openxmlformats.org/officeDocument/2006/relationships/slide" Target="/ppt/slides/slide1.xml" Id="R01367cd0c7c342bd" /><Relationship Type="http://schemas.openxmlformats.org/officeDocument/2006/relationships/slide" Target="/ppt/slides/slide2.xml" Id="Rd31e79fe09f94c62" /><Relationship Type="http://schemas.openxmlformats.org/officeDocument/2006/relationships/slide" Target="/ppt/slides/slide3.xml" Id="R867f154f8f8146b4" /><Relationship Type="http://schemas.openxmlformats.org/officeDocument/2006/relationships/slide" Target="/ppt/slides/slide4.xml" Id="R63df41ee1abc46cf" /><Relationship Type="http://schemas.openxmlformats.org/officeDocument/2006/relationships/slide" Target="/ppt/slides/slide5.xml" Id="Rd644889491f84f88" /><Relationship Type="http://schemas.openxmlformats.org/officeDocument/2006/relationships/slide" Target="/ppt/slides/slide6.xml" Id="R31b89f81830048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f462059f44c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536e277ad41eb" /><Relationship Type="http://schemas.openxmlformats.org/officeDocument/2006/relationships/theme" Target="/ppt/slideMasters/theme/theme1.xml" Id="Rc9d99c4d368c47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6536e277ad41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3bdc5968842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48b7ed25442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999dacde742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163a24d3945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853c1155c49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75a6e090a4a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