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6382aad2ee40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7ecda3ab0348d7"/>
  </p:sldMasterIdLst>
  <p:sldIdLst>
    <p:sldId xmlns:r="http://schemas.openxmlformats.org/officeDocument/2006/relationships" id="256" r:id="R24a425306b1b4d0e"/>
    <p:sldId xmlns:r="http://schemas.openxmlformats.org/officeDocument/2006/relationships" id="257" r:id="R66945f2be7344441"/>
    <p:sldId xmlns:r="http://schemas.openxmlformats.org/officeDocument/2006/relationships" id="258" r:id="R0ae3966d426a4608"/>
    <p:sldId xmlns:r="http://schemas.openxmlformats.org/officeDocument/2006/relationships" id="259" r:id="R89003206093949f8"/>
    <p:sldId xmlns:r="http://schemas.openxmlformats.org/officeDocument/2006/relationships" id="260" r:id="R7dd80f4e74064d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7ecda3ab0348d7" /><Relationship Type="http://schemas.openxmlformats.org/officeDocument/2006/relationships/slide" Target="/ppt/slides/slide1.xml" Id="R24a425306b1b4d0e" /><Relationship Type="http://schemas.openxmlformats.org/officeDocument/2006/relationships/slide" Target="/ppt/slides/slide2.xml" Id="R66945f2be7344441" /><Relationship Type="http://schemas.openxmlformats.org/officeDocument/2006/relationships/slide" Target="/ppt/slides/slide3.xml" Id="R0ae3966d426a4608" /><Relationship Type="http://schemas.openxmlformats.org/officeDocument/2006/relationships/slide" Target="/ppt/slides/slide4.xml" Id="R89003206093949f8" /><Relationship Type="http://schemas.openxmlformats.org/officeDocument/2006/relationships/slide" Target="/ppt/slides/slide5.xml" Id="R7dd80f4e74064d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c9a35d43cc45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da864a22348f1" /><Relationship Type="http://schemas.openxmlformats.org/officeDocument/2006/relationships/theme" Target="/ppt/slideMasters/theme/theme1.xml" Id="R8a881061e93b48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8da864a22348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15713ffab40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d8b7795c046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08f55231a49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f8a6a06bb45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3197be64d48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RAINCODE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