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c98d3e4f2f49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f9d8093c0542ea"/>
  </p:sldMasterIdLst>
  <p:sldIdLst>
    <p:sldId xmlns:r="http://schemas.openxmlformats.org/officeDocument/2006/relationships" id="256" r:id="Rd456583a816d4424"/>
    <p:sldId xmlns:r="http://schemas.openxmlformats.org/officeDocument/2006/relationships" id="257" r:id="Ref77cb4b9d0d440f"/>
    <p:sldId xmlns:r="http://schemas.openxmlformats.org/officeDocument/2006/relationships" id="258" r:id="Red51f13406a143f8"/>
    <p:sldId xmlns:r="http://schemas.openxmlformats.org/officeDocument/2006/relationships" id="259" r:id="Rf013194d21fd48ca"/>
    <p:sldId xmlns:r="http://schemas.openxmlformats.org/officeDocument/2006/relationships" id="260" r:id="Rc51e18077c004dcc"/>
    <p:sldId xmlns:r="http://schemas.openxmlformats.org/officeDocument/2006/relationships" id="261" r:id="R87e6d820a7944da6"/>
    <p:sldId xmlns:r="http://schemas.openxmlformats.org/officeDocument/2006/relationships" id="262" r:id="Ra389ccabe7bf42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f9d8093c0542ea" /><Relationship Type="http://schemas.openxmlformats.org/officeDocument/2006/relationships/slide" Target="/ppt/slides/slide1.xml" Id="Rd456583a816d4424" /><Relationship Type="http://schemas.openxmlformats.org/officeDocument/2006/relationships/slide" Target="/ppt/slides/slide2.xml" Id="Ref77cb4b9d0d440f" /><Relationship Type="http://schemas.openxmlformats.org/officeDocument/2006/relationships/slide" Target="/ppt/slides/slide3.xml" Id="Red51f13406a143f8" /><Relationship Type="http://schemas.openxmlformats.org/officeDocument/2006/relationships/slide" Target="/ppt/slides/slide4.xml" Id="Rf013194d21fd48ca" /><Relationship Type="http://schemas.openxmlformats.org/officeDocument/2006/relationships/slide" Target="/ppt/slides/slide5.xml" Id="Rc51e18077c004dcc" /><Relationship Type="http://schemas.openxmlformats.org/officeDocument/2006/relationships/slide" Target="/ppt/slides/slide6.xml" Id="R87e6d820a7944da6" /><Relationship Type="http://schemas.openxmlformats.org/officeDocument/2006/relationships/slide" Target="/ppt/slides/slide7.xml" Id="Ra389ccabe7bf42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ad96a5797047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604234f16429d" /><Relationship Type="http://schemas.openxmlformats.org/officeDocument/2006/relationships/theme" Target="/ppt/slideMasters/theme/theme1.xml" Id="Rd051c55d13d54e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5604234f1642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23fec6b8e4f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95c915c154e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dcc8726b246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20bebd3e444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c91e56a3c47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be2db33b745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54ad17c8244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KVAM BYGGEVARER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 BYGGEVARER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35 663 842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2 147 739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1 633 490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8 729 178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13 454 873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SKEIE HOLDING AS  –  25,9 %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LITU AS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TORDAL BJØRN JARLE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BELLEN AS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ANDERS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MAY LINN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Steinsdalsvegen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90 40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995 485 621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