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911daeb20a42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407fc591d74a0e"/>
  </p:sldMasterIdLst>
  <p:sldIdLst>
    <p:sldId xmlns:r="http://schemas.openxmlformats.org/officeDocument/2006/relationships" id="256" r:id="Rbc557810b1a0486e"/>
    <p:sldId xmlns:r="http://schemas.openxmlformats.org/officeDocument/2006/relationships" id="257" r:id="Re849eeb834cc4bd4"/>
    <p:sldId xmlns:r="http://schemas.openxmlformats.org/officeDocument/2006/relationships" id="258" r:id="R083144bf85f54a83"/>
    <p:sldId xmlns:r="http://schemas.openxmlformats.org/officeDocument/2006/relationships" id="259" r:id="Reb1bf46d63604aa2"/>
    <p:sldId xmlns:r="http://schemas.openxmlformats.org/officeDocument/2006/relationships" id="260" r:id="Rfff4beba10c6438a"/>
    <p:sldId xmlns:r="http://schemas.openxmlformats.org/officeDocument/2006/relationships" id="261" r:id="Rf1c185de88d64d12"/>
    <p:sldId xmlns:r="http://schemas.openxmlformats.org/officeDocument/2006/relationships" id="262" r:id="R310d2bcda20b49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407fc591d74a0e" /><Relationship Type="http://schemas.openxmlformats.org/officeDocument/2006/relationships/slide" Target="/ppt/slides/slide1.xml" Id="Rbc557810b1a0486e" /><Relationship Type="http://schemas.openxmlformats.org/officeDocument/2006/relationships/slide" Target="/ppt/slides/slide2.xml" Id="Re849eeb834cc4bd4" /><Relationship Type="http://schemas.openxmlformats.org/officeDocument/2006/relationships/slide" Target="/ppt/slides/slide3.xml" Id="R083144bf85f54a83" /><Relationship Type="http://schemas.openxmlformats.org/officeDocument/2006/relationships/slide" Target="/ppt/slides/slide4.xml" Id="Reb1bf46d63604aa2" /><Relationship Type="http://schemas.openxmlformats.org/officeDocument/2006/relationships/slide" Target="/ppt/slides/slide5.xml" Id="Rfff4beba10c6438a" /><Relationship Type="http://schemas.openxmlformats.org/officeDocument/2006/relationships/slide" Target="/ppt/slides/slide6.xml" Id="Rf1c185de88d64d12" /><Relationship Type="http://schemas.openxmlformats.org/officeDocument/2006/relationships/slide" Target="/ppt/slides/slide7.xml" Id="R310d2bcda20b49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575def97de46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eff7688ac4e16" /><Relationship Type="http://schemas.openxmlformats.org/officeDocument/2006/relationships/theme" Target="/ppt/slideMasters/theme/theme1.xml" Id="R76c5db1b98eb46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7eff7688ac4e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81d75d2d048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708de3c994d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8078047f444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dbfec557e44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806c660df43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3b731c82c4c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a81090b8a4d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KVAM BYGGEVARER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 BYGGEVARER AS ble etablert [år] og holder til i Norheimsund.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35 663 842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2 147 739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1 633 490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8 729 178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13 454 873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SKEIE HOLDING AS  –  28,8 %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JARLE TORDAL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LITU AS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BELLEN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 LINN VIK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Steinsdalsvegen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90 40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995 485 621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