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604b183e0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c52e829574506"/>
  </p:sldMasterIdLst>
  <p:sldIdLst>
    <p:sldId xmlns:r="http://schemas.openxmlformats.org/officeDocument/2006/relationships" id="256" r:id="Rf3b2f73918cc4eb3"/>
    <p:sldId xmlns:r="http://schemas.openxmlformats.org/officeDocument/2006/relationships" id="257" r:id="R6c681ddc43ad4fc3"/>
    <p:sldId xmlns:r="http://schemas.openxmlformats.org/officeDocument/2006/relationships" id="258" r:id="Re17c6f2ed5e44a68"/>
    <p:sldId xmlns:r="http://schemas.openxmlformats.org/officeDocument/2006/relationships" id="259" r:id="R8dda41b8fd41413f"/>
    <p:sldId xmlns:r="http://schemas.openxmlformats.org/officeDocument/2006/relationships" id="260" r:id="Rf3ec7a1da7924405"/>
    <p:sldId xmlns:r="http://schemas.openxmlformats.org/officeDocument/2006/relationships" id="261" r:id="R4c57643d58c6406c"/>
    <p:sldId xmlns:r="http://schemas.openxmlformats.org/officeDocument/2006/relationships" id="262" r:id="Rd98fd33515ad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c52e829574506" /><Relationship Type="http://schemas.openxmlformats.org/officeDocument/2006/relationships/slide" Target="/ppt/slides/slide1.xml" Id="Rf3b2f73918cc4eb3" /><Relationship Type="http://schemas.openxmlformats.org/officeDocument/2006/relationships/slide" Target="/ppt/slides/slide2.xml" Id="R6c681ddc43ad4fc3" /><Relationship Type="http://schemas.openxmlformats.org/officeDocument/2006/relationships/slide" Target="/ppt/slides/slide3.xml" Id="Re17c6f2ed5e44a68" /><Relationship Type="http://schemas.openxmlformats.org/officeDocument/2006/relationships/slide" Target="/ppt/slides/slide4.xml" Id="R8dda41b8fd41413f" /><Relationship Type="http://schemas.openxmlformats.org/officeDocument/2006/relationships/slide" Target="/ppt/slides/slide5.xml" Id="Rf3ec7a1da7924405" /><Relationship Type="http://schemas.openxmlformats.org/officeDocument/2006/relationships/slide" Target="/ppt/slides/slide6.xml" Id="R4c57643d58c6406c" /><Relationship Type="http://schemas.openxmlformats.org/officeDocument/2006/relationships/slide" Target="/ppt/slides/slide7.xml" Id="Rd98fd33515ad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4da110e33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7e9d856e440b2" /><Relationship Type="http://schemas.openxmlformats.org/officeDocument/2006/relationships/theme" Target="/ppt/slideMasters/theme/theme1.xml" Id="Rb730f4c0d6274f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47e9d856e4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f62904def4e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6a88021bd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905ee987a45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d7ae2b238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f4635cd8e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9fb46a4504f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a775553c9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