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cac39ed93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e8dea786042b3"/>
  </p:sldMasterIdLst>
  <p:sldIdLst>
    <p:sldId xmlns:r="http://schemas.openxmlformats.org/officeDocument/2006/relationships" id="256" r:id="Rf11fd75376744079"/>
    <p:sldId xmlns:r="http://schemas.openxmlformats.org/officeDocument/2006/relationships" id="257" r:id="R3b1204c596ae450d"/>
    <p:sldId xmlns:r="http://schemas.openxmlformats.org/officeDocument/2006/relationships" id="258" r:id="R84d660bb71e84ff0"/>
    <p:sldId xmlns:r="http://schemas.openxmlformats.org/officeDocument/2006/relationships" id="259" r:id="Ra72717bbedaa444e"/>
    <p:sldId xmlns:r="http://schemas.openxmlformats.org/officeDocument/2006/relationships" id="260" r:id="R64f2e55d7c79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e8dea786042b3" /><Relationship Type="http://schemas.openxmlformats.org/officeDocument/2006/relationships/slide" Target="/ppt/slides/slide1.xml" Id="Rf11fd75376744079" /><Relationship Type="http://schemas.openxmlformats.org/officeDocument/2006/relationships/slide" Target="/ppt/slides/slide2.xml" Id="R3b1204c596ae450d" /><Relationship Type="http://schemas.openxmlformats.org/officeDocument/2006/relationships/slide" Target="/ppt/slides/slide3.xml" Id="R84d660bb71e84ff0" /><Relationship Type="http://schemas.openxmlformats.org/officeDocument/2006/relationships/slide" Target="/ppt/slides/slide4.xml" Id="Ra72717bbedaa444e" /><Relationship Type="http://schemas.openxmlformats.org/officeDocument/2006/relationships/slide" Target="/ppt/slides/slide5.xml" Id="R64f2e55d7c79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dd952aded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68ae607c34a03" /><Relationship Type="http://schemas.openxmlformats.org/officeDocument/2006/relationships/theme" Target="/ppt/slideMasters/theme/theme1.xml" Id="R0ea761488f08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68ae607c3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a31c3215f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e77dab15e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0eaaf4fe7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e2b94efbf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2cb02f9a5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FAB. LOUNGE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FAB. LOUNGE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FAB. LOUNGE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FAB. LOUNGE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FAB. LOUNGE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FAB. LOUNGE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FAB. LOUNGE AS</a:t>
            </a:r>
          </a:p>
        </p:txBody>
      </p:sp>
    </p:spTree>
  </p:cSld>
  <p:clrMapOvr>
    <a:masterClrMapping xmlns:a="http://schemas.openxmlformats.org/drawingml/2006/main"/>
  </p:clrMapOvr>
</p:sld>
</file>