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071c871b834f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3d7cf588374a26"/>
  </p:sldMasterIdLst>
  <p:sldIdLst>
    <p:sldId xmlns:r="http://schemas.openxmlformats.org/officeDocument/2006/relationships" id="256" r:id="R2fb7bb9ea369458a"/>
    <p:sldId xmlns:r="http://schemas.openxmlformats.org/officeDocument/2006/relationships" id="257" r:id="Redc64443f78541b2"/>
    <p:sldId xmlns:r="http://schemas.openxmlformats.org/officeDocument/2006/relationships" id="258" r:id="Rdacb82f293c2459d"/>
    <p:sldId xmlns:r="http://schemas.openxmlformats.org/officeDocument/2006/relationships" id="259" r:id="Rf36483cdf51a4b98"/>
    <p:sldId xmlns:r="http://schemas.openxmlformats.org/officeDocument/2006/relationships" id="260" r:id="R498f610ae033409b"/>
    <p:sldId xmlns:r="http://schemas.openxmlformats.org/officeDocument/2006/relationships" id="261" r:id="R7543a52ef05b4b0b"/>
    <p:sldId xmlns:r="http://schemas.openxmlformats.org/officeDocument/2006/relationships" id="262" r:id="Ra12accf6ee8a45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3d7cf588374a26" /><Relationship Type="http://schemas.openxmlformats.org/officeDocument/2006/relationships/slide" Target="/ppt/slides/slide1.xml" Id="R2fb7bb9ea369458a" /><Relationship Type="http://schemas.openxmlformats.org/officeDocument/2006/relationships/slide" Target="/ppt/slides/slide2.xml" Id="Redc64443f78541b2" /><Relationship Type="http://schemas.openxmlformats.org/officeDocument/2006/relationships/slide" Target="/ppt/slides/slide3.xml" Id="Rdacb82f293c2459d" /><Relationship Type="http://schemas.openxmlformats.org/officeDocument/2006/relationships/slide" Target="/ppt/slides/slide4.xml" Id="Rf36483cdf51a4b98" /><Relationship Type="http://schemas.openxmlformats.org/officeDocument/2006/relationships/slide" Target="/ppt/slides/slide5.xml" Id="R498f610ae033409b" /><Relationship Type="http://schemas.openxmlformats.org/officeDocument/2006/relationships/slide" Target="/ppt/slides/slide6.xml" Id="R7543a52ef05b4b0b" /><Relationship Type="http://schemas.openxmlformats.org/officeDocument/2006/relationships/slide" Target="/ppt/slides/slide7.xml" Id="Ra12accf6ee8a45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16df97694c46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97a1886a1747c0" /><Relationship Type="http://schemas.openxmlformats.org/officeDocument/2006/relationships/theme" Target="/ppt/slideMasters/theme/theme1.xml" Id="R2870b39515de43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97a1886a1747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3b0b8345e54b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ba9c38e0d48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4d7a431a594d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2700b531540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4e60af8ab4a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08c3ee19b49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88a61671f42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HOGNAN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HOGNAN INVEST AS ble etablert [år] og holder til i Randaberg.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1 354 886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9 819 637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9 882 268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HOGNESTAD ANDRÉ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Varheihagen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4073 Randaberg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995 646 757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HOGNAN INVEST AS</a:t>
            </a:r>
          </a:p>
        </p:txBody>
      </p:sp>
    </p:spTree>
  </p:cSld>
  <p:clrMapOvr>
    <a:masterClrMapping xmlns:a="http://schemas.openxmlformats.org/drawingml/2006/main"/>
  </p:clrMapOvr>
</p:sld>
</file>