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7b9070213a4f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bfae35f980407c"/>
  </p:sldMasterIdLst>
  <p:sldIdLst>
    <p:sldId xmlns:r="http://schemas.openxmlformats.org/officeDocument/2006/relationships" id="256" r:id="R6d1b97f53afc45f5"/>
    <p:sldId xmlns:r="http://schemas.openxmlformats.org/officeDocument/2006/relationships" id="257" r:id="R855454f829914ff9"/>
    <p:sldId xmlns:r="http://schemas.openxmlformats.org/officeDocument/2006/relationships" id="258" r:id="Re86ce642eaa34988"/>
    <p:sldId xmlns:r="http://schemas.openxmlformats.org/officeDocument/2006/relationships" id="259" r:id="Rf682551e59804018"/>
    <p:sldId xmlns:r="http://schemas.openxmlformats.org/officeDocument/2006/relationships" id="260" r:id="R21342fb2adcd4a29"/>
    <p:sldId xmlns:r="http://schemas.openxmlformats.org/officeDocument/2006/relationships" id="261" r:id="R383830430ece4b81"/>
    <p:sldId xmlns:r="http://schemas.openxmlformats.org/officeDocument/2006/relationships" id="262" r:id="Rf6017e10d25a49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bfae35f980407c" /><Relationship Type="http://schemas.openxmlformats.org/officeDocument/2006/relationships/slide" Target="/ppt/slides/slide1.xml" Id="R6d1b97f53afc45f5" /><Relationship Type="http://schemas.openxmlformats.org/officeDocument/2006/relationships/slide" Target="/ppt/slides/slide2.xml" Id="R855454f829914ff9" /><Relationship Type="http://schemas.openxmlformats.org/officeDocument/2006/relationships/slide" Target="/ppt/slides/slide3.xml" Id="Re86ce642eaa34988" /><Relationship Type="http://schemas.openxmlformats.org/officeDocument/2006/relationships/slide" Target="/ppt/slides/slide4.xml" Id="Rf682551e59804018" /><Relationship Type="http://schemas.openxmlformats.org/officeDocument/2006/relationships/slide" Target="/ppt/slides/slide5.xml" Id="R21342fb2adcd4a29" /><Relationship Type="http://schemas.openxmlformats.org/officeDocument/2006/relationships/slide" Target="/ppt/slides/slide6.xml" Id="R383830430ece4b81" /><Relationship Type="http://schemas.openxmlformats.org/officeDocument/2006/relationships/slide" Target="/ppt/slides/slide7.xml" Id="Rf6017e10d25a49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9d875fc2be47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d519b439f4802" /><Relationship Type="http://schemas.openxmlformats.org/officeDocument/2006/relationships/theme" Target="/ppt/slideMasters/theme/theme1.xml" Id="Rdb83eeb849a64c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6d519b439f48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ee3aea9ee42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e4fcd89b943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c94d3d21f44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02ed54a4e43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d0f0f19cc4e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cef5ba2374f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1ad03c63243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UNI-FORM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UNI-FORM AS ble etablert [år] og holder til i Fauske.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11 125 526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694 308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582 342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5 973 382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8 205 688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UNI-FORM AS  –  32,3 %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KAI ARNE  –  30,3 %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ISAKSEN BERIT IREN  –  18,7 %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SKOGHEIM FRANK JOHANSEN  –  18,7 %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8208 Fauske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post@uni-form.as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995 688 921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