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2deb61b46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10eb759304091"/>
  </p:sldMasterIdLst>
  <p:sldIdLst>
    <p:sldId xmlns:r="http://schemas.openxmlformats.org/officeDocument/2006/relationships" id="256" r:id="Re3bb0f952e6a4549"/>
    <p:sldId xmlns:r="http://schemas.openxmlformats.org/officeDocument/2006/relationships" id="257" r:id="R11b54136cb414f38"/>
    <p:sldId xmlns:r="http://schemas.openxmlformats.org/officeDocument/2006/relationships" id="258" r:id="Rf811b5dc93b14868"/>
    <p:sldId xmlns:r="http://schemas.openxmlformats.org/officeDocument/2006/relationships" id="259" r:id="Re7026a57e32f4678"/>
    <p:sldId xmlns:r="http://schemas.openxmlformats.org/officeDocument/2006/relationships" id="260" r:id="Ra21dfa346683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10eb759304091" /><Relationship Type="http://schemas.openxmlformats.org/officeDocument/2006/relationships/slide" Target="/ppt/slides/slide1.xml" Id="Re3bb0f952e6a4549" /><Relationship Type="http://schemas.openxmlformats.org/officeDocument/2006/relationships/slide" Target="/ppt/slides/slide2.xml" Id="R11b54136cb414f38" /><Relationship Type="http://schemas.openxmlformats.org/officeDocument/2006/relationships/slide" Target="/ppt/slides/slide3.xml" Id="Rf811b5dc93b14868" /><Relationship Type="http://schemas.openxmlformats.org/officeDocument/2006/relationships/slide" Target="/ppt/slides/slide4.xml" Id="Re7026a57e32f4678" /><Relationship Type="http://schemas.openxmlformats.org/officeDocument/2006/relationships/slide" Target="/ppt/slides/slide5.xml" Id="Ra21dfa346683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3df40655b4d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1d00c7d64262" /><Relationship Type="http://schemas.openxmlformats.org/officeDocument/2006/relationships/theme" Target="/ppt/slideMasters/theme/theme1.xml" Id="Ra2188e061ea1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11d00c7d6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2135f45f642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a9f6b906d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231866bed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750df1b96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8bf414dae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