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32e7d95a174c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d8961d100543ec"/>
  </p:sldMasterIdLst>
  <p:sldIdLst>
    <p:sldId xmlns:r="http://schemas.openxmlformats.org/officeDocument/2006/relationships" id="256" r:id="Re52afd1d397b48a9"/>
    <p:sldId xmlns:r="http://schemas.openxmlformats.org/officeDocument/2006/relationships" id="257" r:id="R19246822414c473e"/>
    <p:sldId xmlns:r="http://schemas.openxmlformats.org/officeDocument/2006/relationships" id="258" r:id="R5301349e2d014561"/>
    <p:sldId xmlns:r="http://schemas.openxmlformats.org/officeDocument/2006/relationships" id="259" r:id="Rc9160d4333b84f28"/>
    <p:sldId xmlns:r="http://schemas.openxmlformats.org/officeDocument/2006/relationships" id="260" r:id="R2dbeeaefe0754b8a"/>
    <p:sldId xmlns:r="http://schemas.openxmlformats.org/officeDocument/2006/relationships" id="261" r:id="Re8d08f2ac4e04eb6"/>
    <p:sldId xmlns:r="http://schemas.openxmlformats.org/officeDocument/2006/relationships" id="262" r:id="R2feeef6ad44f44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d8961d100543ec" /><Relationship Type="http://schemas.openxmlformats.org/officeDocument/2006/relationships/slide" Target="/ppt/slides/slide1.xml" Id="Re52afd1d397b48a9" /><Relationship Type="http://schemas.openxmlformats.org/officeDocument/2006/relationships/slide" Target="/ppt/slides/slide2.xml" Id="R19246822414c473e" /><Relationship Type="http://schemas.openxmlformats.org/officeDocument/2006/relationships/slide" Target="/ppt/slides/slide3.xml" Id="R5301349e2d014561" /><Relationship Type="http://schemas.openxmlformats.org/officeDocument/2006/relationships/slide" Target="/ppt/slides/slide4.xml" Id="Rc9160d4333b84f28" /><Relationship Type="http://schemas.openxmlformats.org/officeDocument/2006/relationships/slide" Target="/ppt/slides/slide5.xml" Id="R2dbeeaefe0754b8a" /><Relationship Type="http://schemas.openxmlformats.org/officeDocument/2006/relationships/slide" Target="/ppt/slides/slide6.xml" Id="Re8d08f2ac4e04eb6" /><Relationship Type="http://schemas.openxmlformats.org/officeDocument/2006/relationships/slide" Target="/ppt/slides/slide7.xml" Id="R2feeef6ad44f44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d7fdb35ca34e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8fcb7c82d45eb" /><Relationship Type="http://schemas.openxmlformats.org/officeDocument/2006/relationships/theme" Target="/ppt/slideMasters/theme/theme1.xml" Id="R6a8de952367440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a8fcb7c82d45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9a52ac05d46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d65b7e2b643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3272fed8c4b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f678d047544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67aef99b742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dcfd3b03346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d2f6f10584f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D&amp;M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D&amp;M EIENDOM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DANIEL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Brandstorpveien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dvida-ha@online.no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