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0639bf101745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bebc3aef2d4b21"/>
  </p:sldMasterIdLst>
  <p:sldIdLst>
    <p:sldId xmlns:r="http://schemas.openxmlformats.org/officeDocument/2006/relationships" id="256" r:id="Raf61aa7b4b44424c"/>
    <p:sldId xmlns:r="http://schemas.openxmlformats.org/officeDocument/2006/relationships" id="257" r:id="R9649d5356099403c"/>
    <p:sldId xmlns:r="http://schemas.openxmlformats.org/officeDocument/2006/relationships" id="258" r:id="Rb58a219aa62e4f65"/>
    <p:sldId xmlns:r="http://schemas.openxmlformats.org/officeDocument/2006/relationships" id="259" r:id="R9d3988ada50f4c3d"/>
    <p:sldId xmlns:r="http://schemas.openxmlformats.org/officeDocument/2006/relationships" id="260" r:id="R26114290a3314b21"/>
    <p:sldId xmlns:r="http://schemas.openxmlformats.org/officeDocument/2006/relationships" id="261" r:id="R5b5d242e336f4d0e"/>
    <p:sldId xmlns:r="http://schemas.openxmlformats.org/officeDocument/2006/relationships" id="262" r:id="Ra1fb8289caab4e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ebc3aef2d4b21" /><Relationship Type="http://schemas.openxmlformats.org/officeDocument/2006/relationships/slide" Target="/ppt/slides/slide1.xml" Id="Raf61aa7b4b44424c" /><Relationship Type="http://schemas.openxmlformats.org/officeDocument/2006/relationships/slide" Target="/ppt/slides/slide2.xml" Id="R9649d5356099403c" /><Relationship Type="http://schemas.openxmlformats.org/officeDocument/2006/relationships/slide" Target="/ppt/slides/slide3.xml" Id="Rb58a219aa62e4f65" /><Relationship Type="http://schemas.openxmlformats.org/officeDocument/2006/relationships/slide" Target="/ppt/slides/slide4.xml" Id="R9d3988ada50f4c3d" /><Relationship Type="http://schemas.openxmlformats.org/officeDocument/2006/relationships/slide" Target="/ppt/slides/slide5.xml" Id="R26114290a3314b21" /><Relationship Type="http://schemas.openxmlformats.org/officeDocument/2006/relationships/slide" Target="/ppt/slides/slide6.xml" Id="R5b5d242e336f4d0e" /><Relationship Type="http://schemas.openxmlformats.org/officeDocument/2006/relationships/slide" Target="/ppt/slides/slide7.xml" Id="Ra1fb8289caab4e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a3871c320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d9af8f746441c" /><Relationship Type="http://schemas.openxmlformats.org/officeDocument/2006/relationships/theme" Target="/ppt/slideMasters/theme/theme1.xml" Id="R278c1cad792446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4d9af8f74644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7b0bf2f2e40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63b74e4394e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76d72c1bd40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341dbc522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760772f514b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0d3335b424b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7ab0b3d06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