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e2cad8ced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ee1e8ce1e4edb"/>
  </p:sldMasterIdLst>
  <p:sldIdLst>
    <p:sldId xmlns:r="http://schemas.openxmlformats.org/officeDocument/2006/relationships" id="256" r:id="R0ae5865df1814bb7"/>
    <p:sldId xmlns:r="http://schemas.openxmlformats.org/officeDocument/2006/relationships" id="257" r:id="R8d8a1b5565024a3a"/>
    <p:sldId xmlns:r="http://schemas.openxmlformats.org/officeDocument/2006/relationships" id="258" r:id="R5d65eab1bcfc4da6"/>
    <p:sldId xmlns:r="http://schemas.openxmlformats.org/officeDocument/2006/relationships" id="259" r:id="R2b830dbb37584617"/>
    <p:sldId xmlns:r="http://schemas.openxmlformats.org/officeDocument/2006/relationships" id="260" r:id="Rafe2a7d9bcc1453c"/>
    <p:sldId xmlns:r="http://schemas.openxmlformats.org/officeDocument/2006/relationships" id="261" r:id="R690f162700e64049"/>
    <p:sldId xmlns:r="http://schemas.openxmlformats.org/officeDocument/2006/relationships" id="262" r:id="R4614bf310216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ee1e8ce1e4edb" /><Relationship Type="http://schemas.openxmlformats.org/officeDocument/2006/relationships/slide" Target="/ppt/slides/slide1.xml" Id="R0ae5865df1814bb7" /><Relationship Type="http://schemas.openxmlformats.org/officeDocument/2006/relationships/slide" Target="/ppt/slides/slide2.xml" Id="R8d8a1b5565024a3a" /><Relationship Type="http://schemas.openxmlformats.org/officeDocument/2006/relationships/slide" Target="/ppt/slides/slide3.xml" Id="R5d65eab1bcfc4da6" /><Relationship Type="http://schemas.openxmlformats.org/officeDocument/2006/relationships/slide" Target="/ppt/slides/slide4.xml" Id="R2b830dbb37584617" /><Relationship Type="http://schemas.openxmlformats.org/officeDocument/2006/relationships/slide" Target="/ppt/slides/slide5.xml" Id="Rafe2a7d9bcc1453c" /><Relationship Type="http://schemas.openxmlformats.org/officeDocument/2006/relationships/slide" Target="/ppt/slides/slide6.xml" Id="R690f162700e64049" /><Relationship Type="http://schemas.openxmlformats.org/officeDocument/2006/relationships/slide" Target="/ppt/slides/slide7.xml" Id="R4614bf310216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268d5f0ad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9f5295d54345" /><Relationship Type="http://schemas.openxmlformats.org/officeDocument/2006/relationships/theme" Target="/ppt/slideMasters/theme/theme1.xml" Id="R122dd35af688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c9f5295d5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28a8a8e3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c4977f5c0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502987b6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2e05c9a2746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7ad2c46e24e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e87f206e7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110b70c2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FASTBIRD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FASTBIRD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LJØSTAD JAN-TORE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996 199 452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FASTBIRD AS</a:t>
            </a:r>
          </a:p>
        </p:txBody>
      </p:sp>
    </p:spTree>
  </p:cSld>
  <p:clrMapOvr>
    <a:masterClrMapping xmlns:a="http://schemas.openxmlformats.org/drawingml/2006/main"/>
  </p:clrMapOvr>
</p:sld>
</file>