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9b0d99b1b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0ece3045c4f06"/>
  </p:sldMasterIdLst>
  <p:sldIdLst>
    <p:sldId xmlns:r="http://schemas.openxmlformats.org/officeDocument/2006/relationships" id="256" r:id="Rc4dbcca444ba4ba5"/>
    <p:sldId xmlns:r="http://schemas.openxmlformats.org/officeDocument/2006/relationships" id="257" r:id="R625d2e7bf3ae48ea"/>
    <p:sldId xmlns:r="http://schemas.openxmlformats.org/officeDocument/2006/relationships" id="258" r:id="R81ab4f4ec27c4cad"/>
    <p:sldId xmlns:r="http://schemas.openxmlformats.org/officeDocument/2006/relationships" id="259" r:id="Rac7157a7cfad4b23"/>
    <p:sldId xmlns:r="http://schemas.openxmlformats.org/officeDocument/2006/relationships" id="260" r:id="Rf848af4382e44914"/>
    <p:sldId xmlns:r="http://schemas.openxmlformats.org/officeDocument/2006/relationships" id="261" r:id="R03f7aec3d3a54586"/>
    <p:sldId xmlns:r="http://schemas.openxmlformats.org/officeDocument/2006/relationships" id="262" r:id="R9a0c4b9e27ed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0ece3045c4f06" /><Relationship Type="http://schemas.openxmlformats.org/officeDocument/2006/relationships/slide" Target="/ppt/slides/slide1.xml" Id="Rc4dbcca444ba4ba5" /><Relationship Type="http://schemas.openxmlformats.org/officeDocument/2006/relationships/slide" Target="/ppt/slides/slide2.xml" Id="R625d2e7bf3ae48ea" /><Relationship Type="http://schemas.openxmlformats.org/officeDocument/2006/relationships/slide" Target="/ppt/slides/slide3.xml" Id="R81ab4f4ec27c4cad" /><Relationship Type="http://schemas.openxmlformats.org/officeDocument/2006/relationships/slide" Target="/ppt/slides/slide4.xml" Id="Rac7157a7cfad4b23" /><Relationship Type="http://schemas.openxmlformats.org/officeDocument/2006/relationships/slide" Target="/ppt/slides/slide5.xml" Id="Rf848af4382e44914" /><Relationship Type="http://schemas.openxmlformats.org/officeDocument/2006/relationships/slide" Target="/ppt/slides/slide6.xml" Id="R03f7aec3d3a54586" /><Relationship Type="http://schemas.openxmlformats.org/officeDocument/2006/relationships/slide" Target="/ppt/slides/slide7.xml" Id="R9a0c4b9e27ed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703983d28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e0caf46664536" /><Relationship Type="http://schemas.openxmlformats.org/officeDocument/2006/relationships/theme" Target="/ppt/slideMasters/theme/theme1.xml" Id="Rbae6469456a14f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e0caf4666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86cfc545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40aefab6a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63e21e87940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a952fdfe9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ec7090c4c49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99224ae6b4a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28dfb5e4c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