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c774db8fc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a65112d494781"/>
  </p:sldMasterIdLst>
  <p:sldIdLst>
    <p:sldId xmlns:r="http://schemas.openxmlformats.org/officeDocument/2006/relationships" id="256" r:id="R59d8bb0f41c140e3"/>
    <p:sldId xmlns:r="http://schemas.openxmlformats.org/officeDocument/2006/relationships" id="257" r:id="R8d9e44dc93674efe"/>
    <p:sldId xmlns:r="http://schemas.openxmlformats.org/officeDocument/2006/relationships" id="258" r:id="Rce14667fd6aa42b1"/>
    <p:sldId xmlns:r="http://schemas.openxmlformats.org/officeDocument/2006/relationships" id="259" r:id="R6b8a41b3e1744ced"/>
    <p:sldId xmlns:r="http://schemas.openxmlformats.org/officeDocument/2006/relationships" id="260" r:id="Rbcee1b16b6244724"/>
    <p:sldId xmlns:r="http://schemas.openxmlformats.org/officeDocument/2006/relationships" id="261" r:id="R869ebcc1579f41ce"/>
    <p:sldId xmlns:r="http://schemas.openxmlformats.org/officeDocument/2006/relationships" id="262" r:id="Ra070990e5d4c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a65112d494781" /><Relationship Type="http://schemas.openxmlformats.org/officeDocument/2006/relationships/slide" Target="/ppt/slides/slide1.xml" Id="R59d8bb0f41c140e3" /><Relationship Type="http://schemas.openxmlformats.org/officeDocument/2006/relationships/slide" Target="/ppt/slides/slide2.xml" Id="R8d9e44dc93674efe" /><Relationship Type="http://schemas.openxmlformats.org/officeDocument/2006/relationships/slide" Target="/ppt/slides/slide3.xml" Id="Rce14667fd6aa42b1" /><Relationship Type="http://schemas.openxmlformats.org/officeDocument/2006/relationships/slide" Target="/ppt/slides/slide4.xml" Id="R6b8a41b3e1744ced" /><Relationship Type="http://schemas.openxmlformats.org/officeDocument/2006/relationships/slide" Target="/ppt/slides/slide5.xml" Id="Rbcee1b16b6244724" /><Relationship Type="http://schemas.openxmlformats.org/officeDocument/2006/relationships/slide" Target="/ppt/slides/slide6.xml" Id="R869ebcc1579f41ce" /><Relationship Type="http://schemas.openxmlformats.org/officeDocument/2006/relationships/slide" Target="/ppt/slides/slide7.xml" Id="Ra070990e5d4c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4ae49d7b4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99e0720df4602" /><Relationship Type="http://schemas.openxmlformats.org/officeDocument/2006/relationships/theme" Target="/ppt/slideMasters/theme/theme1.xml" Id="R4861da610ea5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99e0720df46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128383bf448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2afe034144a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e5a112c60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d63ca92a3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eb78053bc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8590fcdca4e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034035e58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 SIGDESTAD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SIGDESTAD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2 180 990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6 735 204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6 868 865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SIGDESTAD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Smestad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996 200 574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 SIGDESTAD HOLDING AS</a:t>
            </a:r>
          </a:p>
        </p:txBody>
      </p:sp>
    </p:spTree>
  </p:cSld>
  <p:clrMapOvr>
    <a:masterClrMapping xmlns:a="http://schemas.openxmlformats.org/drawingml/2006/main"/>
  </p:clrMapOvr>
</p:sld>
</file>