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448d96ff1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3e3490421d4958"/>
  </p:sldMasterIdLst>
  <p:sldIdLst>
    <p:sldId xmlns:r="http://schemas.openxmlformats.org/officeDocument/2006/relationships" id="256" r:id="R260fbd0ac4044b38"/>
    <p:sldId xmlns:r="http://schemas.openxmlformats.org/officeDocument/2006/relationships" id="257" r:id="R9061fd23bffc42ea"/>
    <p:sldId xmlns:r="http://schemas.openxmlformats.org/officeDocument/2006/relationships" id="258" r:id="Re032953249c14ea9"/>
    <p:sldId xmlns:r="http://schemas.openxmlformats.org/officeDocument/2006/relationships" id="259" r:id="R9f91d7a79dda488a"/>
    <p:sldId xmlns:r="http://schemas.openxmlformats.org/officeDocument/2006/relationships" id="260" r:id="Rf72e17842eca4acf"/>
    <p:sldId xmlns:r="http://schemas.openxmlformats.org/officeDocument/2006/relationships" id="261" r:id="Rc1e115d32c784913"/>
    <p:sldId xmlns:r="http://schemas.openxmlformats.org/officeDocument/2006/relationships" id="262" r:id="R306656946057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e3490421d4958" /><Relationship Type="http://schemas.openxmlformats.org/officeDocument/2006/relationships/slide" Target="/ppt/slides/slide1.xml" Id="R260fbd0ac4044b38" /><Relationship Type="http://schemas.openxmlformats.org/officeDocument/2006/relationships/slide" Target="/ppt/slides/slide2.xml" Id="R9061fd23bffc42ea" /><Relationship Type="http://schemas.openxmlformats.org/officeDocument/2006/relationships/slide" Target="/ppt/slides/slide3.xml" Id="Re032953249c14ea9" /><Relationship Type="http://schemas.openxmlformats.org/officeDocument/2006/relationships/slide" Target="/ppt/slides/slide4.xml" Id="R9f91d7a79dda488a" /><Relationship Type="http://schemas.openxmlformats.org/officeDocument/2006/relationships/slide" Target="/ppt/slides/slide5.xml" Id="Rf72e17842eca4acf" /><Relationship Type="http://schemas.openxmlformats.org/officeDocument/2006/relationships/slide" Target="/ppt/slides/slide6.xml" Id="Rc1e115d32c784913" /><Relationship Type="http://schemas.openxmlformats.org/officeDocument/2006/relationships/slide" Target="/ppt/slides/slide7.xml" Id="R306656946057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5a89c5fc147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efed9f3864ec9" /><Relationship Type="http://schemas.openxmlformats.org/officeDocument/2006/relationships/theme" Target="/ppt/slideMasters/theme/theme1.xml" Id="Rfc5d8bc13c3d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5efed9f3864e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9d22da515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e8c643591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6fffbb068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42188fc04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9337008d2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d202b6c3c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0deaa751040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