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0b8884c84b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cea76cd804cf4"/>
  </p:sldMasterIdLst>
  <p:sldIdLst>
    <p:sldId xmlns:r="http://schemas.openxmlformats.org/officeDocument/2006/relationships" id="256" r:id="R00a3bd67015649bf"/>
    <p:sldId xmlns:r="http://schemas.openxmlformats.org/officeDocument/2006/relationships" id="257" r:id="R31efd74640d34ce8"/>
    <p:sldId xmlns:r="http://schemas.openxmlformats.org/officeDocument/2006/relationships" id="258" r:id="R43917eca40b9476e"/>
    <p:sldId xmlns:r="http://schemas.openxmlformats.org/officeDocument/2006/relationships" id="259" r:id="Rb35cd61e4e06483a"/>
    <p:sldId xmlns:r="http://schemas.openxmlformats.org/officeDocument/2006/relationships" id="260" r:id="R07f94529e05142b5"/>
    <p:sldId xmlns:r="http://schemas.openxmlformats.org/officeDocument/2006/relationships" id="261" r:id="Rcfe99cad0a4f4072"/>
    <p:sldId xmlns:r="http://schemas.openxmlformats.org/officeDocument/2006/relationships" id="262" r:id="R4752a2bb1467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cea76cd804cf4" /><Relationship Type="http://schemas.openxmlformats.org/officeDocument/2006/relationships/slide" Target="/ppt/slides/slide1.xml" Id="R00a3bd67015649bf" /><Relationship Type="http://schemas.openxmlformats.org/officeDocument/2006/relationships/slide" Target="/ppt/slides/slide2.xml" Id="R31efd74640d34ce8" /><Relationship Type="http://schemas.openxmlformats.org/officeDocument/2006/relationships/slide" Target="/ppt/slides/slide3.xml" Id="R43917eca40b9476e" /><Relationship Type="http://schemas.openxmlformats.org/officeDocument/2006/relationships/slide" Target="/ppt/slides/slide4.xml" Id="Rb35cd61e4e06483a" /><Relationship Type="http://schemas.openxmlformats.org/officeDocument/2006/relationships/slide" Target="/ppt/slides/slide5.xml" Id="R07f94529e05142b5" /><Relationship Type="http://schemas.openxmlformats.org/officeDocument/2006/relationships/slide" Target="/ppt/slides/slide6.xml" Id="Rcfe99cad0a4f4072" /><Relationship Type="http://schemas.openxmlformats.org/officeDocument/2006/relationships/slide" Target="/ppt/slides/slide7.xml" Id="R4752a2bb1467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cd7d2540a43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dd4d9db514f43" /><Relationship Type="http://schemas.openxmlformats.org/officeDocument/2006/relationships/theme" Target="/ppt/slideMasters/theme/theme1.xml" Id="Rf773bd02bb1f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3dd4d9db51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da00acb7a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26251f30c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72b26ff7c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153f9ec6d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1f0281cd5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29b08feb747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f35114107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