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6ed444907b45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bf9b4ac14d4f00"/>
  </p:sldMasterIdLst>
  <p:sldIdLst>
    <p:sldId xmlns:r="http://schemas.openxmlformats.org/officeDocument/2006/relationships" id="256" r:id="R21dd88f9c2c34744"/>
    <p:sldId xmlns:r="http://schemas.openxmlformats.org/officeDocument/2006/relationships" id="257" r:id="Rbdc8862f2cfb4207"/>
    <p:sldId xmlns:r="http://schemas.openxmlformats.org/officeDocument/2006/relationships" id="258" r:id="Rb5ee7d73d53e40d4"/>
    <p:sldId xmlns:r="http://schemas.openxmlformats.org/officeDocument/2006/relationships" id="259" r:id="R9d7bba94806c46d4"/>
    <p:sldId xmlns:r="http://schemas.openxmlformats.org/officeDocument/2006/relationships" id="260" r:id="Ra2056778ec0945f9"/>
    <p:sldId xmlns:r="http://schemas.openxmlformats.org/officeDocument/2006/relationships" id="261" r:id="R6ff23e3c15d14ec3"/>
    <p:sldId xmlns:r="http://schemas.openxmlformats.org/officeDocument/2006/relationships" id="262" r:id="Reb8323ac6e1647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bf9b4ac14d4f00" /><Relationship Type="http://schemas.openxmlformats.org/officeDocument/2006/relationships/slide" Target="/ppt/slides/slide1.xml" Id="R21dd88f9c2c34744" /><Relationship Type="http://schemas.openxmlformats.org/officeDocument/2006/relationships/slide" Target="/ppt/slides/slide2.xml" Id="Rbdc8862f2cfb4207" /><Relationship Type="http://schemas.openxmlformats.org/officeDocument/2006/relationships/slide" Target="/ppt/slides/slide3.xml" Id="Rb5ee7d73d53e40d4" /><Relationship Type="http://schemas.openxmlformats.org/officeDocument/2006/relationships/slide" Target="/ppt/slides/slide4.xml" Id="R9d7bba94806c46d4" /><Relationship Type="http://schemas.openxmlformats.org/officeDocument/2006/relationships/slide" Target="/ppt/slides/slide5.xml" Id="Ra2056778ec0945f9" /><Relationship Type="http://schemas.openxmlformats.org/officeDocument/2006/relationships/slide" Target="/ppt/slides/slide6.xml" Id="R6ff23e3c15d14ec3" /><Relationship Type="http://schemas.openxmlformats.org/officeDocument/2006/relationships/slide" Target="/ppt/slides/slide7.xml" Id="Reb8323ac6e1647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7b722a07eb4c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6b2a2bea54dde" /><Relationship Type="http://schemas.openxmlformats.org/officeDocument/2006/relationships/theme" Target="/ppt/slideMasters/theme/theme1.xml" Id="Rbd82820d46e744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f6b2a2bea54d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ee1d0633c41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952290e934f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3c95b84294d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b04e52caa40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40e9684cc46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d9af150e942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eb81db9fa41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NAVA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NAVA HOLDING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1 216 462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7 662 806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8 008 646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BORKMO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SCHJERVE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STIENG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BORKMO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996 282 821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