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1fae8356843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ac8f4c08f4d1f"/>
  </p:sldMasterIdLst>
  <p:sldIdLst>
    <p:sldId xmlns:r="http://schemas.openxmlformats.org/officeDocument/2006/relationships" id="256" r:id="R1985bf7b69a54710"/>
    <p:sldId xmlns:r="http://schemas.openxmlformats.org/officeDocument/2006/relationships" id="257" r:id="R3a5fb97f80d94cf5"/>
    <p:sldId xmlns:r="http://schemas.openxmlformats.org/officeDocument/2006/relationships" id="258" r:id="R80b360ddd42a4e6a"/>
    <p:sldId xmlns:r="http://schemas.openxmlformats.org/officeDocument/2006/relationships" id="259" r:id="R068f946e02ac4821"/>
    <p:sldId xmlns:r="http://schemas.openxmlformats.org/officeDocument/2006/relationships" id="260" r:id="Rd9077ff61c044710"/>
    <p:sldId xmlns:r="http://schemas.openxmlformats.org/officeDocument/2006/relationships" id="261" r:id="R4c03f87f318849d4"/>
    <p:sldId xmlns:r="http://schemas.openxmlformats.org/officeDocument/2006/relationships" id="262" r:id="R87fe386958a4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ac8f4c08f4d1f" /><Relationship Type="http://schemas.openxmlformats.org/officeDocument/2006/relationships/slide" Target="/ppt/slides/slide1.xml" Id="R1985bf7b69a54710" /><Relationship Type="http://schemas.openxmlformats.org/officeDocument/2006/relationships/slide" Target="/ppt/slides/slide2.xml" Id="R3a5fb97f80d94cf5" /><Relationship Type="http://schemas.openxmlformats.org/officeDocument/2006/relationships/slide" Target="/ppt/slides/slide3.xml" Id="R80b360ddd42a4e6a" /><Relationship Type="http://schemas.openxmlformats.org/officeDocument/2006/relationships/slide" Target="/ppt/slides/slide4.xml" Id="R068f946e02ac4821" /><Relationship Type="http://schemas.openxmlformats.org/officeDocument/2006/relationships/slide" Target="/ppt/slides/slide5.xml" Id="Rd9077ff61c044710" /><Relationship Type="http://schemas.openxmlformats.org/officeDocument/2006/relationships/slide" Target="/ppt/slides/slide6.xml" Id="R4c03f87f318849d4" /><Relationship Type="http://schemas.openxmlformats.org/officeDocument/2006/relationships/slide" Target="/ppt/slides/slide7.xml" Id="R87fe386958a4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7f2ec1dbe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0831d1fb40c8" /><Relationship Type="http://schemas.openxmlformats.org/officeDocument/2006/relationships/theme" Target="/ppt/slideMasters/theme/theme1.xml" Id="Rbaff17c080f3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40831d1fb40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47dfc71f5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bdcf39fb3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cf408b710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58021b457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2bd03c978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1cc1f5f2a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632629e3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