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72d9146dc94a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8701d108d64a03"/>
  </p:sldMasterIdLst>
  <p:sldIdLst>
    <p:sldId xmlns:r="http://schemas.openxmlformats.org/officeDocument/2006/relationships" id="256" r:id="R50533545bb724bac"/>
    <p:sldId xmlns:r="http://schemas.openxmlformats.org/officeDocument/2006/relationships" id="257" r:id="Rb3e54857b9c3476d"/>
    <p:sldId xmlns:r="http://schemas.openxmlformats.org/officeDocument/2006/relationships" id="258" r:id="R8577733c2a9f4692"/>
    <p:sldId xmlns:r="http://schemas.openxmlformats.org/officeDocument/2006/relationships" id="259" r:id="R003e7af385254d3b"/>
    <p:sldId xmlns:r="http://schemas.openxmlformats.org/officeDocument/2006/relationships" id="260" r:id="R4f160b45e86548f2"/>
    <p:sldId xmlns:r="http://schemas.openxmlformats.org/officeDocument/2006/relationships" id="261" r:id="R06d26afcc59e45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8701d108d64a03" /><Relationship Type="http://schemas.openxmlformats.org/officeDocument/2006/relationships/slide" Target="/ppt/slides/slide1.xml" Id="R50533545bb724bac" /><Relationship Type="http://schemas.openxmlformats.org/officeDocument/2006/relationships/slide" Target="/ppt/slides/slide2.xml" Id="Rb3e54857b9c3476d" /><Relationship Type="http://schemas.openxmlformats.org/officeDocument/2006/relationships/slide" Target="/ppt/slides/slide3.xml" Id="R8577733c2a9f4692" /><Relationship Type="http://schemas.openxmlformats.org/officeDocument/2006/relationships/slide" Target="/ppt/slides/slide4.xml" Id="R003e7af385254d3b" /><Relationship Type="http://schemas.openxmlformats.org/officeDocument/2006/relationships/slide" Target="/ppt/slides/slide5.xml" Id="R4f160b45e86548f2" /><Relationship Type="http://schemas.openxmlformats.org/officeDocument/2006/relationships/slide" Target="/ppt/slides/slide6.xml" Id="R06d26afcc59e45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8939ee562641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54527fc574549" /><Relationship Type="http://schemas.openxmlformats.org/officeDocument/2006/relationships/theme" Target="/ppt/slideMasters/theme/theme1.xml" Id="R28c56531859b4e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c54527fc5745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327883a7f43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5698c631141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29443a82944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8c1ef44a447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3a9f5aeb24f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61abb59ca40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STJERNEN HOCKEY FREDRIKSTAD ELITE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STJERNEN HOCKEY FREDRIKSTAD ELITE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13 443 327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−2 184 919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−2 256 705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−2 248 858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2 369 982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Utfarten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stian@stjernen.no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996 420 175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