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2c5926c11346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5f0fcc37f44e23"/>
  </p:sldMasterIdLst>
  <p:sldIdLst>
    <p:sldId xmlns:r="http://schemas.openxmlformats.org/officeDocument/2006/relationships" id="256" r:id="R5afe140bfc774c60"/>
    <p:sldId xmlns:r="http://schemas.openxmlformats.org/officeDocument/2006/relationships" id="257" r:id="R111ec328e3854d08"/>
    <p:sldId xmlns:r="http://schemas.openxmlformats.org/officeDocument/2006/relationships" id="258" r:id="R66fd07c1ca094e0f"/>
    <p:sldId xmlns:r="http://schemas.openxmlformats.org/officeDocument/2006/relationships" id="259" r:id="Rff6c0225542c4770"/>
    <p:sldId xmlns:r="http://schemas.openxmlformats.org/officeDocument/2006/relationships" id="260" r:id="R2449f83925c34e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5f0fcc37f44e23" /><Relationship Type="http://schemas.openxmlformats.org/officeDocument/2006/relationships/slide" Target="/ppt/slides/slide1.xml" Id="R5afe140bfc774c60" /><Relationship Type="http://schemas.openxmlformats.org/officeDocument/2006/relationships/slide" Target="/ppt/slides/slide2.xml" Id="R111ec328e3854d08" /><Relationship Type="http://schemas.openxmlformats.org/officeDocument/2006/relationships/slide" Target="/ppt/slides/slide3.xml" Id="R66fd07c1ca094e0f" /><Relationship Type="http://schemas.openxmlformats.org/officeDocument/2006/relationships/slide" Target="/ppt/slides/slide4.xml" Id="Rff6c0225542c4770" /><Relationship Type="http://schemas.openxmlformats.org/officeDocument/2006/relationships/slide" Target="/ppt/slides/slide5.xml" Id="R2449f83925c34e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d844a35e2b44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7ee2bb0784952" /><Relationship Type="http://schemas.openxmlformats.org/officeDocument/2006/relationships/theme" Target="/ppt/slideMasters/theme/theme1.xml" Id="Rf9ca224885904c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a7ee2bb07849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a9019d7db41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46434221b49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e6c9b999f47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736897afa4a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5c9888cf743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CAPE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CAPE ENGINEERING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996 507 939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