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5897b146349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29e5010894191"/>
  </p:sldMasterIdLst>
  <p:sldIdLst>
    <p:sldId xmlns:r="http://schemas.openxmlformats.org/officeDocument/2006/relationships" id="256" r:id="R39a3fc2cc9134112"/>
    <p:sldId xmlns:r="http://schemas.openxmlformats.org/officeDocument/2006/relationships" id="257" r:id="R40888c4bfdcc4ad3"/>
    <p:sldId xmlns:r="http://schemas.openxmlformats.org/officeDocument/2006/relationships" id="258" r:id="R78578af7c00549e0"/>
    <p:sldId xmlns:r="http://schemas.openxmlformats.org/officeDocument/2006/relationships" id="259" r:id="Rdff7b538dc7542de"/>
    <p:sldId xmlns:r="http://schemas.openxmlformats.org/officeDocument/2006/relationships" id="260" r:id="Ra875ddd96cda48bc"/>
    <p:sldId xmlns:r="http://schemas.openxmlformats.org/officeDocument/2006/relationships" id="261" r:id="R8711b823ad3544d7"/>
    <p:sldId xmlns:r="http://schemas.openxmlformats.org/officeDocument/2006/relationships" id="262" r:id="R046e85e7b1b040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29e5010894191" /><Relationship Type="http://schemas.openxmlformats.org/officeDocument/2006/relationships/slide" Target="/ppt/slides/slide1.xml" Id="R39a3fc2cc9134112" /><Relationship Type="http://schemas.openxmlformats.org/officeDocument/2006/relationships/slide" Target="/ppt/slides/slide2.xml" Id="R40888c4bfdcc4ad3" /><Relationship Type="http://schemas.openxmlformats.org/officeDocument/2006/relationships/slide" Target="/ppt/slides/slide3.xml" Id="R78578af7c00549e0" /><Relationship Type="http://schemas.openxmlformats.org/officeDocument/2006/relationships/slide" Target="/ppt/slides/slide4.xml" Id="Rdff7b538dc7542de" /><Relationship Type="http://schemas.openxmlformats.org/officeDocument/2006/relationships/slide" Target="/ppt/slides/slide5.xml" Id="Ra875ddd96cda48bc" /><Relationship Type="http://schemas.openxmlformats.org/officeDocument/2006/relationships/slide" Target="/ppt/slides/slide6.xml" Id="R8711b823ad3544d7" /><Relationship Type="http://schemas.openxmlformats.org/officeDocument/2006/relationships/slide" Target="/ppt/slides/slide7.xml" Id="R046e85e7b1b040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e99377983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e914a1ce4419a" /><Relationship Type="http://schemas.openxmlformats.org/officeDocument/2006/relationships/theme" Target="/ppt/slideMasters/theme/theme1.xml" Id="Rae7f9684648d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e914a1ce4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222a18a92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a09a00e745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ce7e0a8cb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59b2d2dbd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c6e49bfc47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ff0f32f7e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dbe3a5f3d4c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1 093 462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17 022 994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17 144 711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SASSAN SOKHAN-SANJ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Sassan Sokhan-Sanj, Peder Buchs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996 520 021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SINT AS</a:t>
            </a:r>
          </a:p>
        </p:txBody>
      </p:sp>
    </p:spTree>
  </p:cSld>
  <p:clrMapOvr>
    <a:masterClrMapping xmlns:a="http://schemas.openxmlformats.org/drawingml/2006/main"/>
  </p:clrMapOvr>
</p:sld>
</file>