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1d875c55e4f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1c265b59da4f61"/>
  </p:sldMasterIdLst>
  <p:sldIdLst>
    <p:sldId xmlns:r="http://schemas.openxmlformats.org/officeDocument/2006/relationships" id="256" r:id="R70fac2cc2e914559"/>
    <p:sldId xmlns:r="http://schemas.openxmlformats.org/officeDocument/2006/relationships" id="257" r:id="Rfec9e93f56a94406"/>
    <p:sldId xmlns:r="http://schemas.openxmlformats.org/officeDocument/2006/relationships" id="258" r:id="Re262c5e457074c1c"/>
    <p:sldId xmlns:r="http://schemas.openxmlformats.org/officeDocument/2006/relationships" id="259" r:id="R67acf34a17874be5"/>
    <p:sldId xmlns:r="http://schemas.openxmlformats.org/officeDocument/2006/relationships" id="260" r:id="Re59bcd1de15b49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c265b59da4f61" /><Relationship Type="http://schemas.openxmlformats.org/officeDocument/2006/relationships/slide" Target="/ppt/slides/slide1.xml" Id="R70fac2cc2e914559" /><Relationship Type="http://schemas.openxmlformats.org/officeDocument/2006/relationships/slide" Target="/ppt/slides/slide2.xml" Id="Rfec9e93f56a94406" /><Relationship Type="http://schemas.openxmlformats.org/officeDocument/2006/relationships/slide" Target="/ppt/slides/slide3.xml" Id="Re262c5e457074c1c" /><Relationship Type="http://schemas.openxmlformats.org/officeDocument/2006/relationships/slide" Target="/ppt/slides/slide4.xml" Id="R67acf34a17874be5" /><Relationship Type="http://schemas.openxmlformats.org/officeDocument/2006/relationships/slide" Target="/ppt/slides/slide5.xml" Id="Re59bcd1de15b49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3a71a43c54e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7542fb4504308" /><Relationship Type="http://schemas.openxmlformats.org/officeDocument/2006/relationships/theme" Target="/ppt/slideMasters/theme/theme1.xml" Id="Rf919562048dc46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87542fb45043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428ab1364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9d22a0f8948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ccc192d2c49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75de6ef7840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d06b75c0e44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996 521 990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