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ab1684db7d43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86412394334be4"/>
  </p:sldMasterIdLst>
  <p:sldIdLst>
    <p:sldId xmlns:r="http://schemas.openxmlformats.org/officeDocument/2006/relationships" id="256" r:id="R65a6d4fdfe084c3a"/>
    <p:sldId xmlns:r="http://schemas.openxmlformats.org/officeDocument/2006/relationships" id="257" r:id="R64e0bd53f9a44c5c"/>
    <p:sldId xmlns:r="http://schemas.openxmlformats.org/officeDocument/2006/relationships" id="258" r:id="R766d6ee5e3ac49d4"/>
    <p:sldId xmlns:r="http://schemas.openxmlformats.org/officeDocument/2006/relationships" id="259" r:id="Rce6261cc6ebb4b90"/>
    <p:sldId xmlns:r="http://schemas.openxmlformats.org/officeDocument/2006/relationships" id="260" r:id="R739caa43c03341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86412394334be4" /><Relationship Type="http://schemas.openxmlformats.org/officeDocument/2006/relationships/slide" Target="/ppt/slides/slide1.xml" Id="R65a6d4fdfe084c3a" /><Relationship Type="http://schemas.openxmlformats.org/officeDocument/2006/relationships/slide" Target="/ppt/slides/slide2.xml" Id="R64e0bd53f9a44c5c" /><Relationship Type="http://schemas.openxmlformats.org/officeDocument/2006/relationships/slide" Target="/ppt/slides/slide3.xml" Id="R766d6ee5e3ac49d4" /><Relationship Type="http://schemas.openxmlformats.org/officeDocument/2006/relationships/slide" Target="/ppt/slides/slide4.xml" Id="Rce6261cc6ebb4b90" /><Relationship Type="http://schemas.openxmlformats.org/officeDocument/2006/relationships/slide" Target="/ppt/slides/slide5.xml" Id="R739caa43c03341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d3be9661134d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cefd6e04b4625" /><Relationship Type="http://schemas.openxmlformats.org/officeDocument/2006/relationships/theme" Target="/ppt/slideMasters/theme/theme1.xml" Id="R215c732833874e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fcefd6e04b46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fcf9b5a3b42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7b4e515ee47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5e4c4778a43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25f62c36349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93f85154149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BILNERDEN.NO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BILNERDEN.NO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BILNERDEN.NO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BILNERDEN.NO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BILNERDEN.NO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BILNERDEN.NO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996 533 727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BILNERDEN.NO AS</a:t>
            </a:r>
          </a:p>
        </p:txBody>
      </p:sp>
    </p:spTree>
  </p:cSld>
  <p:clrMapOvr>
    <a:masterClrMapping xmlns:a="http://schemas.openxmlformats.org/drawingml/2006/main"/>
  </p:clrMapOvr>
</p:sld>
</file>