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196ebb3db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a58c18bb144f8"/>
  </p:sldMasterIdLst>
  <p:sldIdLst>
    <p:sldId xmlns:r="http://schemas.openxmlformats.org/officeDocument/2006/relationships" id="256" r:id="R68dfa102c23246e0"/>
    <p:sldId xmlns:r="http://schemas.openxmlformats.org/officeDocument/2006/relationships" id="257" r:id="R17bd161a5515463f"/>
    <p:sldId xmlns:r="http://schemas.openxmlformats.org/officeDocument/2006/relationships" id="258" r:id="R603c7798bb2f4e6b"/>
    <p:sldId xmlns:r="http://schemas.openxmlformats.org/officeDocument/2006/relationships" id="259" r:id="Rac9128e896244900"/>
    <p:sldId xmlns:r="http://schemas.openxmlformats.org/officeDocument/2006/relationships" id="260" r:id="R9998739f0c6d474d"/>
    <p:sldId xmlns:r="http://schemas.openxmlformats.org/officeDocument/2006/relationships" id="261" r:id="Rb0f2a8dac8454ef6"/>
    <p:sldId xmlns:r="http://schemas.openxmlformats.org/officeDocument/2006/relationships" id="262" r:id="R3194cd8420cb47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a58c18bb144f8" /><Relationship Type="http://schemas.openxmlformats.org/officeDocument/2006/relationships/slide" Target="/ppt/slides/slide1.xml" Id="R68dfa102c23246e0" /><Relationship Type="http://schemas.openxmlformats.org/officeDocument/2006/relationships/slide" Target="/ppt/slides/slide2.xml" Id="R17bd161a5515463f" /><Relationship Type="http://schemas.openxmlformats.org/officeDocument/2006/relationships/slide" Target="/ppt/slides/slide3.xml" Id="R603c7798bb2f4e6b" /><Relationship Type="http://schemas.openxmlformats.org/officeDocument/2006/relationships/slide" Target="/ppt/slides/slide4.xml" Id="Rac9128e896244900" /><Relationship Type="http://schemas.openxmlformats.org/officeDocument/2006/relationships/slide" Target="/ppt/slides/slide5.xml" Id="R9998739f0c6d474d" /><Relationship Type="http://schemas.openxmlformats.org/officeDocument/2006/relationships/slide" Target="/ppt/slides/slide6.xml" Id="Rb0f2a8dac8454ef6" /><Relationship Type="http://schemas.openxmlformats.org/officeDocument/2006/relationships/slide" Target="/ppt/slides/slide7.xml" Id="R3194cd8420cb47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58fe29c684f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a621f86a4eab" /><Relationship Type="http://schemas.openxmlformats.org/officeDocument/2006/relationships/theme" Target="/ppt/slideMasters/theme/theme1.xml" Id="Re55405090c1a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8a621f86a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85c5f8ac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22a6f1f0b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419e2012f45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2e4a53921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ad152aa42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7bb2b9e3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a1dd6cd3f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MATATAG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MATATAG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3 639 744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TESSEM BJØRN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 von Hovens vei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996 540 871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MATATAG INVEST AS</a:t>
            </a:r>
          </a:p>
        </p:txBody>
      </p:sp>
    </p:spTree>
  </p:cSld>
  <p:clrMapOvr>
    <a:masterClrMapping xmlns:a="http://schemas.openxmlformats.org/drawingml/2006/main"/>
  </p:clrMapOvr>
</p:sld>
</file>