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1ef7196d2b4f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375c7e25d54c2a"/>
  </p:sldMasterIdLst>
  <p:sldIdLst>
    <p:sldId xmlns:r="http://schemas.openxmlformats.org/officeDocument/2006/relationships" id="256" r:id="Ree4de34bb0fd432d"/>
    <p:sldId xmlns:r="http://schemas.openxmlformats.org/officeDocument/2006/relationships" id="257" r:id="R3207754b5b5a4530"/>
    <p:sldId xmlns:r="http://schemas.openxmlformats.org/officeDocument/2006/relationships" id="258" r:id="R5e6ba946d4b347dd"/>
    <p:sldId xmlns:r="http://schemas.openxmlformats.org/officeDocument/2006/relationships" id="259" r:id="Rc82e120551ce4a80"/>
    <p:sldId xmlns:r="http://schemas.openxmlformats.org/officeDocument/2006/relationships" id="260" r:id="Rec1d1ebcd0a440e0"/>
    <p:sldId xmlns:r="http://schemas.openxmlformats.org/officeDocument/2006/relationships" id="261" r:id="Rcb53f1d4b8aa4dbe"/>
    <p:sldId xmlns:r="http://schemas.openxmlformats.org/officeDocument/2006/relationships" id="262" r:id="Ra5e2bb8373234d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75c7e25d54c2a" /><Relationship Type="http://schemas.openxmlformats.org/officeDocument/2006/relationships/slide" Target="/ppt/slides/slide1.xml" Id="Ree4de34bb0fd432d" /><Relationship Type="http://schemas.openxmlformats.org/officeDocument/2006/relationships/slide" Target="/ppt/slides/slide2.xml" Id="R3207754b5b5a4530" /><Relationship Type="http://schemas.openxmlformats.org/officeDocument/2006/relationships/slide" Target="/ppt/slides/slide3.xml" Id="R5e6ba946d4b347dd" /><Relationship Type="http://schemas.openxmlformats.org/officeDocument/2006/relationships/slide" Target="/ppt/slides/slide4.xml" Id="Rc82e120551ce4a80" /><Relationship Type="http://schemas.openxmlformats.org/officeDocument/2006/relationships/slide" Target="/ppt/slides/slide5.xml" Id="Rec1d1ebcd0a440e0" /><Relationship Type="http://schemas.openxmlformats.org/officeDocument/2006/relationships/slide" Target="/ppt/slides/slide6.xml" Id="Rcb53f1d4b8aa4dbe" /><Relationship Type="http://schemas.openxmlformats.org/officeDocument/2006/relationships/slide" Target="/ppt/slides/slide7.xml" Id="Ra5e2bb8373234d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3a60a49a444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9d43529b5473b" /><Relationship Type="http://schemas.openxmlformats.org/officeDocument/2006/relationships/theme" Target="/ppt/slideMasters/theme/theme1.xml" Id="R9f93eb3f951d44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9d43529b5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cb54cbaec40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ee6210a36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c51b1bf2048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628f390894b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eddc6036b43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06dec8fd94a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8cb43c4f64b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HÅVARD ÅDLAND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ÅDLAND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HÅVARD ÅDLAND AS ble etablert [år] og holder til i Holmefjord.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ÅDLAND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ÅDLAND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ÅDLAND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3 457 784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4 301 211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ÅDLAND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ÅDLAND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ÅDLAND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Ådlandssjøen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5642 Holmefjord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996 597 644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ÅDLAND AS</a:t>
            </a:r>
          </a:p>
        </p:txBody>
      </p:sp>
    </p:spTree>
  </p:cSld>
  <p:clrMapOvr>
    <a:masterClrMapping xmlns:a="http://schemas.openxmlformats.org/drawingml/2006/main"/>
  </p:clrMapOvr>
</p:sld>
</file>