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fdbb28c9d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ae208a89841c5"/>
  </p:sldMasterIdLst>
  <p:sldIdLst>
    <p:sldId xmlns:r="http://schemas.openxmlformats.org/officeDocument/2006/relationships" id="256" r:id="Rc417a81f2ec84767"/>
    <p:sldId xmlns:r="http://schemas.openxmlformats.org/officeDocument/2006/relationships" id="257" r:id="Rd8cf7e8ca6654566"/>
    <p:sldId xmlns:r="http://schemas.openxmlformats.org/officeDocument/2006/relationships" id="258" r:id="Re1de8a76d8c24c05"/>
    <p:sldId xmlns:r="http://schemas.openxmlformats.org/officeDocument/2006/relationships" id="259" r:id="Rb04435bff1594b13"/>
    <p:sldId xmlns:r="http://schemas.openxmlformats.org/officeDocument/2006/relationships" id="260" r:id="Rd2d5a8c668d94d6d"/>
    <p:sldId xmlns:r="http://schemas.openxmlformats.org/officeDocument/2006/relationships" id="261" r:id="R61c5b9a6cfcf4533"/>
    <p:sldId xmlns:r="http://schemas.openxmlformats.org/officeDocument/2006/relationships" id="262" r:id="R60b57c0f8458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ae208a89841c5" /><Relationship Type="http://schemas.openxmlformats.org/officeDocument/2006/relationships/slide" Target="/ppt/slides/slide1.xml" Id="Rc417a81f2ec84767" /><Relationship Type="http://schemas.openxmlformats.org/officeDocument/2006/relationships/slide" Target="/ppt/slides/slide2.xml" Id="Rd8cf7e8ca6654566" /><Relationship Type="http://schemas.openxmlformats.org/officeDocument/2006/relationships/slide" Target="/ppt/slides/slide3.xml" Id="Re1de8a76d8c24c05" /><Relationship Type="http://schemas.openxmlformats.org/officeDocument/2006/relationships/slide" Target="/ppt/slides/slide4.xml" Id="Rb04435bff1594b13" /><Relationship Type="http://schemas.openxmlformats.org/officeDocument/2006/relationships/slide" Target="/ppt/slides/slide5.xml" Id="Rd2d5a8c668d94d6d" /><Relationship Type="http://schemas.openxmlformats.org/officeDocument/2006/relationships/slide" Target="/ppt/slides/slide6.xml" Id="R61c5b9a6cfcf4533" /><Relationship Type="http://schemas.openxmlformats.org/officeDocument/2006/relationships/slide" Target="/ppt/slides/slide7.xml" Id="R60b57c0f8458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7b64e7e33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da79a067044d4" /><Relationship Type="http://schemas.openxmlformats.org/officeDocument/2006/relationships/theme" Target="/ppt/slideMasters/theme/theme1.xml" Id="R0db2dbef14ad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da79a067044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10fa6add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64d16a932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fbe82b78342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9d53081ff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60f06cacf49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0ca878af7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d95b156f9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