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ecae1f119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e10e0f47047ba"/>
  </p:sldMasterIdLst>
  <p:sldIdLst>
    <p:sldId xmlns:r="http://schemas.openxmlformats.org/officeDocument/2006/relationships" id="256" r:id="R8cfddd82e7ea49c1"/>
    <p:sldId xmlns:r="http://schemas.openxmlformats.org/officeDocument/2006/relationships" id="257" r:id="R5ab8821903cb4c20"/>
    <p:sldId xmlns:r="http://schemas.openxmlformats.org/officeDocument/2006/relationships" id="258" r:id="R107c6a9f3fd1480f"/>
    <p:sldId xmlns:r="http://schemas.openxmlformats.org/officeDocument/2006/relationships" id="259" r:id="R9de633eadf6e40a0"/>
    <p:sldId xmlns:r="http://schemas.openxmlformats.org/officeDocument/2006/relationships" id="260" r:id="R2390239f0ecc4732"/>
    <p:sldId xmlns:r="http://schemas.openxmlformats.org/officeDocument/2006/relationships" id="261" r:id="Rc6521490bfbe4c0e"/>
    <p:sldId xmlns:r="http://schemas.openxmlformats.org/officeDocument/2006/relationships" id="262" r:id="R21fa56e747a7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10e0f47047ba" /><Relationship Type="http://schemas.openxmlformats.org/officeDocument/2006/relationships/slide" Target="/ppt/slides/slide1.xml" Id="R8cfddd82e7ea49c1" /><Relationship Type="http://schemas.openxmlformats.org/officeDocument/2006/relationships/slide" Target="/ppt/slides/slide2.xml" Id="R5ab8821903cb4c20" /><Relationship Type="http://schemas.openxmlformats.org/officeDocument/2006/relationships/slide" Target="/ppt/slides/slide3.xml" Id="R107c6a9f3fd1480f" /><Relationship Type="http://schemas.openxmlformats.org/officeDocument/2006/relationships/slide" Target="/ppt/slides/slide4.xml" Id="R9de633eadf6e40a0" /><Relationship Type="http://schemas.openxmlformats.org/officeDocument/2006/relationships/slide" Target="/ppt/slides/slide5.xml" Id="R2390239f0ecc4732" /><Relationship Type="http://schemas.openxmlformats.org/officeDocument/2006/relationships/slide" Target="/ppt/slides/slide6.xml" Id="Rc6521490bfbe4c0e" /><Relationship Type="http://schemas.openxmlformats.org/officeDocument/2006/relationships/slide" Target="/ppt/slides/slide7.xml" Id="R21fa56e747a7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87150f6a8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6c1d98774d9e" /><Relationship Type="http://schemas.openxmlformats.org/officeDocument/2006/relationships/theme" Target="/ppt/slideMasters/theme/theme1.xml" Id="R9e83b75bf04147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36c1d9877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cf312720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c0993a65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00e2027b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c01aa8c2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76af5789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8f6dd2ebb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2035bbb3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