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051171ee9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aba8b90d54e53"/>
  </p:sldMasterIdLst>
  <p:sldIdLst>
    <p:sldId xmlns:r="http://schemas.openxmlformats.org/officeDocument/2006/relationships" id="256" r:id="R2d911d2aee5a491e"/>
    <p:sldId xmlns:r="http://schemas.openxmlformats.org/officeDocument/2006/relationships" id="257" r:id="Rfe2167454daa4530"/>
    <p:sldId xmlns:r="http://schemas.openxmlformats.org/officeDocument/2006/relationships" id="258" r:id="Rf88488a5a82e4d9f"/>
    <p:sldId xmlns:r="http://schemas.openxmlformats.org/officeDocument/2006/relationships" id="259" r:id="Rca98284c400942bb"/>
    <p:sldId xmlns:r="http://schemas.openxmlformats.org/officeDocument/2006/relationships" id="260" r:id="Re11fba88990144bf"/>
    <p:sldId xmlns:r="http://schemas.openxmlformats.org/officeDocument/2006/relationships" id="261" r:id="R9f4f25512a474b6c"/>
    <p:sldId xmlns:r="http://schemas.openxmlformats.org/officeDocument/2006/relationships" id="262" r:id="R0009e489180c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aba8b90d54e53" /><Relationship Type="http://schemas.openxmlformats.org/officeDocument/2006/relationships/slide" Target="/ppt/slides/slide1.xml" Id="R2d911d2aee5a491e" /><Relationship Type="http://schemas.openxmlformats.org/officeDocument/2006/relationships/slide" Target="/ppt/slides/slide2.xml" Id="Rfe2167454daa4530" /><Relationship Type="http://schemas.openxmlformats.org/officeDocument/2006/relationships/slide" Target="/ppt/slides/slide3.xml" Id="Rf88488a5a82e4d9f" /><Relationship Type="http://schemas.openxmlformats.org/officeDocument/2006/relationships/slide" Target="/ppt/slides/slide4.xml" Id="Rca98284c400942bb" /><Relationship Type="http://schemas.openxmlformats.org/officeDocument/2006/relationships/slide" Target="/ppt/slides/slide5.xml" Id="Re11fba88990144bf" /><Relationship Type="http://schemas.openxmlformats.org/officeDocument/2006/relationships/slide" Target="/ppt/slides/slide6.xml" Id="R9f4f25512a474b6c" /><Relationship Type="http://schemas.openxmlformats.org/officeDocument/2006/relationships/slide" Target="/ppt/slides/slide7.xml" Id="R0009e489180c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88368ab4c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a8023b0a4f84" /><Relationship Type="http://schemas.openxmlformats.org/officeDocument/2006/relationships/theme" Target="/ppt/slideMasters/theme/theme1.xml" Id="R64f5522f440246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3a8023b0a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b19b2bec94c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bb3e02afc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d3fd32d8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40ab0c6f0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5725f4e93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765d888e4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5a754698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