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ef1bf5a0cf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e17c0d15e4518"/>
  </p:sldMasterIdLst>
  <p:sldIdLst>
    <p:sldId xmlns:r="http://schemas.openxmlformats.org/officeDocument/2006/relationships" id="256" r:id="Rf67e1be3feb44cb5"/>
    <p:sldId xmlns:r="http://schemas.openxmlformats.org/officeDocument/2006/relationships" id="257" r:id="R26120eb278414671"/>
    <p:sldId xmlns:r="http://schemas.openxmlformats.org/officeDocument/2006/relationships" id="258" r:id="R8af0afa430694308"/>
    <p:sldId xmlns:r="http://schemas.openxmlformats.org/officeDocument/2006/relationships" id="259" r:id="Rbbe2c244a2cd490f"/>
    <p:sldId xmlns:r="http://schemas.openxmlformats.org/officeDocument/2006/relationships" id="260" r:id="R40983bdde81f4304"/>
    <p:sldId xmlns:r="http://schemas.openxmlformats.org/officeDocument/2006/relationships" id="261" r:id="R93a2a61c18524e0e"/>
    <p:sldId xmlns:r="http://schemas.openxmlformats.org/officeDocument/2006/relationships" id="262" r:id="R9a6493fc7c6246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e17c0d15e4518" /><Relationship Type="http://schemas.openxmlformats.org/officeDocument/2006/relationships/slide" Target="/ppt/slides/slide1.xml" Id="Rf67e1be3feb44cb5" /><Relationship Type="http://schemas.openxmlformats.org/officeDocument/2006/relationships/slide" Target="/ppt/slides/slide2.xml" Id="R26120eb278414671" /><Relationship Type="http://schemas.openxmlformats.org/officeDocument/2006/relationships/slide" Target="/ppt/slides/slide3.xml" Id="R8af0afa430694308" /><Relationship Type="http://schemas.openxmlformats.org/officeDocument/2006/relationships/slide" Target="/ppt/slides/slide4.xml" Id="Rbbe2c244a2cd490f" /><Relationship Type="http://schemas.openxmlformats.org/officeDocument/2006/relationships/slide" Target="/ppt/slides/slide5.xml" Id="R40983bdde81f4304" /><Relationship Type="http://schemas.openxmlformats.org/officeDocument/2006/relationships/slide" Target="/ppt/slides/slide6.xml" Id="R93a2a61c18524e0e" /><Relationship Type="http://schemas.openxmlformats.org/officeDocument/2006/relationships/slide" Target="/ppt/slides/slide7.xml" Id="R9a6493fc7c6246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d20b2e5ea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54b412544e6e" /><Relationship Type="http://schemas.openxmlformats.org/officeDocument/2006/relationships/theme" Target="/ppt/slideMasters/theme/theme1.xml" Id="R64498420e965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a54b41254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11a5f247642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b658e6719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261bdb237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d85aaad78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b0cb6060a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8777bcba1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ec78de1d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