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36f34e95bbe45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09c39e161074bef"/>
  </p:sldMasterIdLst>
  <p:sldIdLst>
    <p:sldId xmlns:r="http://schemas.openxmlformats.org/officeDocument/2006/relationships" id="256" r:id="Refaab59f5a9c410e"/>
    <p:sldId xmlns:r="http://schemas.openxmlformats.org/officeDocument/2006/relationships" id="257" r:id="Rcc7775b9ae8c48b4"/>
    <p:sldId xmlns:r="http://schemas.openxmlformats.org/officeDocument/2006/relationships" id="258" r:id="Rc113a0a5114b4595"/>
    <p:sldId xmlns:r="http://schemas.openxmlformats.org/officeDocument/2006/relationships" id="259" r:id="R2feea1386083415c"/>
    <p:sldId xmlns:r="http://schemas.openxmlformats.org/officeDocument/2006/relationships" id="260" r:id="R49b97e91e2e34399"/>
    <p:sldId xmlns:r="http://schemas.openxmlformats.org/officeDocument/2006/relationships" id="261" r:id="Rfe3ac74b12564672"/>
    <p:sldId xmlns:r="http://schemas.openxmlformats.org/officeDocument/2006/relationships" id="262" r:id="R360be9c6bea14bb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9c39e161074bef" /><Relationship Type="http://schemas.openxmlformats.org/officeDocument/2006/relationships/slide" Target="/ppt/slides/slide1.xml" Id="Refaab59f5a9c410e" /><Relationship Type="http://schemas.openxmlformats.org/officeDocument/2006/relationships/slide" Target="/ppt/slides/slide2.xml" Id="Rcc7775b9ae8c48b4" /><Relationship Type="http://schemas.openxmlformats.org/officeDocument/2006/relationships/slide" Target="/ppt/slides/slide3.xml" Id="Rc113a0a5114b4595" /><Relationship Type="http://schemas.openxmlformats.org/officeDocument/2006/relationships/slide" Target="/ppt/slides/slide4.xml" Id="R2feea1386083415c" /><Relationship Type="http://schemas.openxmlformats.org/officeDocument/2006/relationships/slide" Target="/ppt/slides/slide5.xml" Id="R49b97e91e2e34399" /><Relationship Type="http://schemas.openxmlformats.org/officeDocument/2006/relationships/slide" Target="/ppt/slides/slide6.xml" Id="Rfe3ac74b12564672" /><Relationship Type="http://schemas.openxmlformats.org/officeDocument/2006/relationships/slide" Target="/ppt/slides/slide7.xml" Id="R360be9c6bea14bb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4a5c6e96e6446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adc11e9e894001" /><Relationship Type="http://schemas.openxmlformats.org/officeDocument/2006/relationships/theme" Target="/ppt/slideMasters/theme/theme1.xml" Id="R458a0f9177d84f9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adc11e9e89400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1a51828ad444f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8ded46f541416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1c438a691b4c6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801d284e7e46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e87ccc875a41e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cd9de7b4e1462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5e131efda54b2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INNOPRO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INNOPRO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INNOPRO AS ble etablert [år] og holder til i Alta.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INNOPRO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INNOPRO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INNOPRO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601 626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91 998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10 602 630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66 266 687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105 031 734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INNOPRO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HAUGEN JONAS AALSTAD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INNOPRO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Løkkeveien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9510 Alta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jonashaugen_@hotmail.com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996 776 921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INNOPRO AS</a:t>
            </a:r>
          </a:p>
        </p:txBody>
      </p:sp>
    </p:spTree>
  </p:cSld>
  <p:clrMapOvr>
    <a:masterClrMapping xmlns:a="http://schemas.openxmlformats.org/drawingml/2006/main"/>
  </p:clrMapOvr>
</p:sld>
</file>