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11b432b1fb4b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414f84be2b4b00"/>
  </p:sldMasterIdLst>
  <p:sldIdLst>
    <p:sldId xmlns:r="http://schemas.openxmlformats.org/officeDocument/2006/relationships" id="256" r:id="R59ba30cb52944664"/>
    <p:sldId xmlns:r="http://schemas.openxmlformats.org/officeDocument/2006/relationships" id="257" r:id="R3551db34ceae469f"/>
    <p:sldId xmlns:r="http://schemas.openxmlformats.org/officeDocument/2006/relationships" id="258" r:id="Recc11d4bf58a4a8c"/>
    <p:sldId xmlns:r="http://schemas.openxmlformats.org/officeDocument/2006/relationships" id="259" r:id="R93889605cbb14a8d"/>
    <p:sldId xmlns:r="http://schemas.openxmlformats.org/officeDocument/2006/relationships" id="260" r:id="Rff30dae3096544b6"/>
    <p:sldId xmlns:r="http://schemas.openxmlformats.org/officeDocument/2006/relationships" id="261" r:id="Rb86a47b2eeac4937"/>
    <p:sldId xmlns:r="http://schemas.openxmlformats.org/officeDocument/2006/relationships" id="262" r:id="R392ea5c4aa4946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14f84be2b4b00" /><Relationship Type="http://schemas.openxmlformats.org/officeDocument/2006/relationships/slide" Target="/ppt/slides/slide1.xml" Id="R59ba30cb52944664" /><Relationship Type="http://schemas.openxmlformats.org/officeDocument/2006/relationships/slide" Target="/ppt/slides/slide2.xml" Id="R3551db34ceae469f" /><Relationship Type="http://schemas.openxmlformats.org/officeDocument/2006/relationships/slide" Target="/ppt/slides/slide3.xml" Id="Recc11d4bf58a4a8c" /><Relationship Type="http://schemas.openxmlformats.org/officeDocument/2006/relationships/slide" Target="/ppt/slides/slide4.xml" Id="R93889605cbb14a8d" /><Relationship Type="http://schemas.openxmlformats.org/officeDocument/2006/relationships/slide" Target="/ppt/slides/slide5.xml" Id="Rff30dae3096544b6" /><Relationship Type="http://schemas.openxmlformats.org/officeDocument/2006/relationships/slide" Target="/ppt/slides/slide6.xml" Id="Rb86a47b2eeac4937" /><Relationship Type="http://schemas.openxmlformats.org/officeDocument/2006/relationships/slide" Target="/ppt/slides/slide7.xml" Id="R392ea5c4aa4946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d13ba7a214f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bca05b5d14044" /><Relationship Type="http://schemas.openxmlformats.org/officeDocument/2006/relationships/theme" Target="/ppt/slideMasters/theme/theme1.xml" Id="Ra189658ed48e42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abca05b5d140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6409ae9d94e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0f4ceb32b4c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18e9e207849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16a11c03e4d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409f83e6549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ecff75d9547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81f712a6f41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3 295 589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WOGSTED LARS-ERIK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Vennersborgveien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lars-erik@sogruppen.no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996 828 107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