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3fb38a9e0046418a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28574eebbef74c40"/>
  </p:sldMasterIdLst>
  <p:sldIdLst>
    <p:sldId xmlns:r="http://schemas.openxmlformats.org/officeDocument/2006/relationships" id="256" r:id="Rd77955679628459c"/>
    <p:sldId xmlns:r="http://schemas.openxmlformats.org/officeDocument/2006/relationships" id="257" r:id="R8a630ac3112e46c5"/>
    <p:sldId xmlns:r="http://schemas.openxmlformats.org/officeDocument/2006/relationships" id="258" r:id="R9a63395625454e3c"/>
    <p:sldId xmlns:r="http://schemas.openxmlformats.org/officeDocument/2006/relationships" id="259" r:id="Rc6fc2d67b6024838"/>
    <p:sldId xmlns:r="http://schemas.openxmlformats.org/officeDocument/2006/relationships" id="260" r:id="Rcdf22bf7b5144da4"/>
    <p:sldId xmlns:r="http://schemas.openxmlformats.org/officeDocument/2006/relationships" id="261" r:id="R9607952820ad47b7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28574eebbef74c40" /><Relationship Type="http://schemas.openxmlformats.org/officeDocument/2006/relationships/slide" Target="/ppt/slides/slide1.xml" Id="Rd77955679628459c" /><Relationship Type="http://schemas.openxmlformats.org/officeDocument/2006/relationships/slide" Target="/ppt/slides/slide2.xml" Id="R8a630ac3112e46c5" /><Relationship Type="http://schemas.openxmlformats.org/officeDocument/2006/relationships/slide" Target="/ppt/slides/slide3.xml" Id="R9a63395625454e3c" /><Relationship Type="http://schemas.openxmlformats.org/officeDocument/2006/relationships/slide" Target="/ppt/slides/slide4.xml" Id="Rc6fc2d67b6024838" /><Relationship Type="http://schemas.openxmlformats.org/officeDocument/2006/relationships/slide" Target="/ppt/slides/slide5.xml" Id="Rcdf22bf7b5144da4" /><Relationship Type="http://schemas.openxmlformats.org/officeDocument/2006/relationships/slide" Target="/ppt/slides/slide6.xml" Id="R9607952820ad47b7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608206456fa64271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6b78d955b6b4cb9" /><Relationship Type="http://schemas.openxmlformats.org/officeDocument/2006/relationships/theme" Target="/ppt/slideMasters/theme/theme1.xml" Id="R3b8f3ed18e914d30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76b78d955b6b4cb9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280f6beb29d4b3c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dc23eafe70a4ad2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36adae4f5064868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f5d56022d384e38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caf64b324ea4b76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584dff23abc42a7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AKTIV LEK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[Slagord – hva vi gjør på én setning]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AKTIV LEK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Problemet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[Hvilket problem løser dere?]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[Hvor stort/vanlig er problemet?]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[Hva koster problemet kunden i dag?]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AKTIV LEK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 løsning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produktet/tjenesten]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[Hva gjør den unik?]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[Hvilken verdi gir den kunden?]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AKTIV LEK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Marked &amp; muligheter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[Målgruppe og markedsstørrelse]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[Trender som spiller i deres favør]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[Konkurransefortrinn]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AKTIV LEK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Forretningsmodell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[Hvordan tjener dere penger?]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[Pris / abonnement / margin]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[Viktigste nøkkeltall]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AKTIV LEK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La oss ta en prat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Fyresdalsvegen 183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3849 Vråliosen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32 24 04 00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post@aktivlek.no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www.aktivlek.no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996 936 708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AKTIV LEK AS</a:t>
            </a:r>
          </a:p>
        </p:txBody>
      </p:sp>
    </p:spTree>
  </p:cSld>
  <p:clrMapOvr>
    <a:masterClrMapping xmlns:a="http://schemas.openxmlformats.org/drawingml/2006/main"/>
  </p:clrMapOvr>
</p:sld>
</file>