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bab4f321af4f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8500f8baab465d"/>
  </p:sldMasterIdLst>
  <p:sldIdLst>
    <p:sldId xmlns:r="http://schemas.openxmlformats.org/officeDocument/2006/relationships" id="256" r:id="Rfc81693494564010"/>
    <p:sldId xmlns:r="http://schemas.openxmlformats.org/officeDocument/2006/relationships" id="257" r:id="R5f1cda94415d4897"/>
    <p:sldId xmlns:r="http://schemas.openxmlformats.org/officeDocument/2006/relationships" id="258" r:id="R925811eb44304878"/>
    <p:sldId xmlns:r="http://schemas.openxmlformats.org/officeDocument/2006/relationships" id="259" r:id="Re3400985bcd14a41"/>
    <p:sldId xmlns:r="http://schemas.openxmlformats.org/officeDocument/2006/relationships" id="260" r:id="Rf8a4e4ef07224da3"/>
    <p:sldId xmlns:r="http://schemas.openxmlformats.org/officeDocument/2006/relationships" id="261" r:id="Rd9d1e03e45d04807"/>
    <p:sldId xmlns:r="http://schemas.openxmlformats.org/officeDocument/2006/relationships" id="262" r:id="R8d763094f1ab42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500f8baab465d" /><Relationship Type="http://schemas.openxmlformats.org/officeDocument/2006/relationships/slide" Target="/ppt/slides/slide1.xml" Id="Rfc81693494564010" /><Relationship Type="http://schemas.openxmlformats.org/officeDocument/2006/relationships/slide" Target="/ppt/slides/slide2.xml" Id="R5f1cda94415d4897" /><Relationship Type="http://schemas.openxmlformats.org/officeDocument/2006/relationships/slide" Target="/ppt/slides/slide3.xml" Id="R925811eb44304878" /><Relationship Type="http://schemas.openxmlformats.org/officeDocument/2006/relationships/slide" Target="/ppt/slides/slide4.xml" Id="Re3400985bcd14a41" /><Relationship Type="http://schemas.openxmlformats.org/officeDocument/2006/relationships/slide" Target="/ppt/slides/slide5.xml" Id="Rf8a4e4ef07224da3" /><Relationship Type="http://schemas.openxmlformats.org/officeDocument/2006/relationships/slide" Target="/ppt/slides/slide6.xml" Id="Rd9d1e03e45d04807" /><Relationship Type="http://schemas.openxmlformats.org/officeDocument/2006/relationships/slide" Target="/ppt/slides/slide7.xml" Id="R8d763094f1ab42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33632a2304d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639c3be184bfd" /><Relationship Type="http://schemas.openxmlformats.org/officeDocument/2006/relationships/theme" Target="/ppt/slideMasters/theme/theme1.xml" Id="R900810c9420f47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4639c3be184b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920acfea242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b3953424345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04543c9e54e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c7c6155534a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0c1aa6a0f4d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8ea8d5a424a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cd26eb0414b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