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f1a593669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bfaf9c2d04470"/>
  </p:sldMasterIdLst>
  <p:sldIdLst>
    <p:sldId xmlns:r="http://schemas.openxmlformats.org/officeDocument/2006/relationships" id="256" r:id="R07bc9844b5ff4f15"/>
    <p:sldId xmlns:r="http://schemas.openxmlformats.org/officeDocument/2006/relationships" id="257" r:id="Rfa54019619f640e5"/>
    <p:sldId xmlns:r="http://schemas.openxmlformats.org/officeDocument/2006/relationships" id="258" r:id="R029a46c9fbb94253"/>
    <p:sldId xmlns:r="http://schemas.openxmlformats.org/officeDocument/2006/relationships" id="259" r:id="R035fe3841e014869"/>
    <p:sldId xmlns:r="http://schemas.openxmlformats.org/officeDocument/2006/relationships" id="260" r:id="Ra69cf34047014195"/>
    <p:sldId xmlns:r="http://schemas.openxmlformats.org/officeDocument/2006/relationships" id="261" r:id="R390b243c65a2418e"/>
    <p:sldId xmlns:r="http://schemas.openxmlformats.org/officeDocument/2006/relationships" id="262" r:id="Ra6652525ab9f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bfaf9c2d04470" /><Relationship Type="http://schemas.openxmlformats.org/officeDocument/2006/relationships/slide" Target="/ppt/slides/slide1.xml" Id="R07bc9844b5ff4f15" /><Relationship Type="http://schemas.openxmlformats.org/officeDocument/2006/relationships/slide" Target="/ppt/slides/slide2.xml" Id="Rfa54019619f640e5" /><Relationship Type="http://schemas.openxmlformats.org/officeDocument/2006/relationships/slide" Target="/ppt/slides/slide3.xml" Id="R029a46c9fbb94253" /><Relationship Type="http://schemas.openxmlformats.org/officeDocument/2006/relationships/slide" Target="/ppt/slides/slide4.xml" Id="R035fe3841e014869" /><Relationship Type="http://schemas.openxmlformats.org/officeDocument/2006/relationships/slide" Target="/ppt/slides/slide5.xml" Id="Ra69cf34047014195" /><Relationship Type="http://schemas.openxmlformats.org/officeDocument/2006/relationships/slide" Target="/ppt/slides/slide6.xml" Id="R390b243c65a2418e" /><Relationship Type="http://schemas.openxmlformats.org/officeDocument/2006/relationships/slide" Target="/ppt/slides/slide7.xml" Id="Ra6652525ab9f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613cd6c8340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d13e98a5e4958" /><Relationship Type="http://schemas.openxmlformats.org/officeDocument/2006/relationships/theme" Target="/ppt/slideMasters/theme/theme1.xml" Id="R56cc12073a93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d13e98a5e49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397b5af2b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a59df2635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328f3d1b7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fff45cfbf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1cb84ba95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440bf9571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7f16f4ab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MÅMI INVEST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43 022 540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47 954 790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MÅRTEN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996 993 124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MÅMI INVEST AS</a:t>
            </a:r>
          </a:p>
        </p:txBody>
      </p:sp>
    </p:spTree>
  </p:cSld>
  <p:clrMapOvr>
    <a:masterClrMapping xmlns:a="http://schemas.openxmlformats.org/drawingml/2006/main"/>
  </p:clrMapOvr>
</p:sld>
</file>