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5377d7dfcb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0d7422ce645f7"/>
  </p:sldMasterIdLst>
  <p:sldIdLst>
    <p:sldId xmlns:r="http://schemas.openxmlformats.org/officeDocument/2006/relationships" id="256" r:id="R76b69364918c4ff9"/>
    <p:sldId xmlns:r="http://schemas.openxmlformats.org/officeDocument/2006/relationships" id="257" r:id="R5d239cdf00f54e15"/>
    <p:sldId xmlns:r="http://schemas.openxmlformats.org/officeDocument/2006/relationships" id="258" r:id="R919630442e6f4792"/>
    <p:sldId xmlns:r="http://schemas.openxmlformats.org/officeDocument/2006/relationships" id="259" r:id="R3fb4633607ca48ee"/>
    <p:sldId xmlns:r="http://schemas.openxmlformats.org/officeDocument/2006/relationships" id="260" r:id="Rfa8e9ccbf63d4e56"/>
    <p:sldId xmlns:r="http://schemas.openxmlformats.org/officeDocument/2006/relationships" id="261" r:id="Rd1d4d0709fb743fd"/>
    <p:sldId xmlns:r="http://schemas.openxmlformats.org/officeDocument/2006/relationships" id="262" r:id="Re7b64ecc5b3f40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0d7422ce645f7" /><Relationship Type="http://schemas.openxmlformats.org/officeDocument/2006/relationships/slide" Target="/ppt/slides/slide1.xml" Id="R76b69364918c4ff9" /><Relationship Type="http://schemas.openxmlformats.org/officeDocument/2006/relationships/slide" Target="/ppt/slides/slide2.xml" Id="R5d239cdf00f54e15" /><Relationship Type="http://schemas.openxmlformats.org/officeDocument/2006/relationships/slide" Target="/ppt/slides/slide3.xml" Id="R919630442e6f4792" /><Relationship Type="http://schemas.openxmlformats.org/officeDocument/2006/relationships/slide" Target="/ppt/slides/slide4.xml" Id="R3fb4633607ca48ee" /><Relationship Type="http://schemas.openxmlformats.org/officeDocument/2006/relationships/slide" Target="/ppt/slides/slide5.xml" Id="Rfa8e9ccbf63d4e56" /><Relationship Type="http://schemas.openxmlformats.org/officeDocument/2006/relationships/slide" Target="/ppt/slides/slide6.xml" Id="Rd1d4d0709fb743fd" /><Relationship Type="http://schemas.openxmlformats.org/officeDocument/2006/relationships/slide" Target="/ppt/slides/slide7.xml" Id="Re7b64ecc5b3f40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d4fd3e0e4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eea7313db4a34" /><Relationship Type="http://schemas.openxmlformats.org/officeDocument/2006/relationships/theme" Target="/ppt/slideMasters/theme/theme1.xml" Id="Rce9e6f8d08c7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eea7313db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2b1ebe77e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2eadbb3cf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e177950ff49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f435306e8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ae72e52574c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8fdc8191d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9d91bd8fc48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