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b12f5915d43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e7d76544044fe4"/>
  </p:sldMasterIdLst>
  <p:sldIdLst>
    <p:sldId xmlns:r="http://schemas.openxmlformats.org/officeDocument/2006/relationships" id="256" r:id="R35c2024cef334a97"/>
    <p:sldId xmlns:r="http://schemas.openxmlformats.org/officeDocument/2006/relationships" id="257" r:id="R49bb208c563c4ce5"/>
    <p:sldId xmlns:r="http://schemas.openxmlformats.org/officeDocument/2006/relationships" id="258" r:id="Rfa84109f26d849ad"/>
    <p:sldId xmlns:r="http://schemas.openxmlformats.org/officeDocument/2006/relationships" id="259" r:id="R2f3c615be7764f0f"/>
    <p:sldId xmlns:r="http://schemas.openxmlformats.org/officeDocument/2006/relationships" id="260" r:id="R62919c9afbec4434"/>
    <p:sldId xmlns:r="http://schemas.openxmlformats.org/officeDocument/2006/relationships" id="261" r:id="Rc12dcc28757d4e43"/>
    <p:sldId xmlns:r="http://schemas.openxmlformats.org/officeDocument/2006/relationships" id="262" r:id="R9dfe98551a6d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7d76544044fe4" /><Relationship Type="http://schemas.openxmlformats.org/officeDocument/2006/relationships/slide" Target="/ppt/slides/slide1.xml" Id="R35c2024cef334a97" /><Relationship Type="http://schemas.openxmlformats.org/officeDocument/2006/relationships/slide" Target="/ppt/slides/slide2.xml" Id="R49bb208c563c4ce5" /><Relationship Type="http://schemas.openxmlformats.org/officeDocument/2006/relationships/slide" Target="/ppt/slides/slide3.xml" Id="Rfa84109f26d849ad" /><Relationship Type="http://schemas.openxmlformats.org/officeDocument/2006/relationships/slide" Target="/ppt/slides/slide4.xml" Id="R2f3c615be7764f0f" /><Relationship Type="http://schemas.openxmlformats.org/officeDocument/2006/relationships/slide" Target="/ppt/slides/slide5.xml" Id="R62919c9afbec4434" /><Relationship Type="http://schemas.openxmlformats.org/officeDocument/2006/relationships/slide" Target="/ppt/slides/slide6.xml" Id="Rc12dcc28757d4e43" /><Relationship Type="http://schemas.openxmlformats.org/officeDocument/2006/relationships/slide" Target="/ppt/slides/slide7.xml" Id="R9dfe98551a6d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575ae6bb7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62d136e94699" /><Relationship Type="http://schemas.openxmlformats.org/officeDocument/2006/relationships/theme" Target="/ppt/slideMasters/theme/theme1.xml" Id="R382ad9e8af31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d62d136e946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778922e4b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632e5f7794a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49bf5cc86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0aa7caf1b43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b2c22bf0446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32abc6dee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f9c2b0646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V HOLDING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149 644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7 587 692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14 593 442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15 049 108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 JONNY KRISTOFFER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997 096 096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V HOLDING AS</a:t>
            </a:r>
          </a:p>
        </p:txBody>
      </p:sp>
    </p:spTree>
  </p:cSld>
  <p:clrMapOvr>
    <a:masterClrMapping xmlns:a="http://schemas.openxmlformats.org/drawingml/2006/main"/>
  </p:clrMapOvr>
</p:sld>
</file>