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779b77a46145f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b1087420c24b65"/>
  </p:sldMasterIdLst>
  <p:sldIdLst>
    <p:sldId xmlns:r="http://schemas.openxmlformats.org/officeDocument/2006/relationships" id="256" r:id="R688dc8930b5c4a7a"/>
    <p:sldId xmlns:r="http://schemas.openxmlformats.org/officeDocument/2006/relationships" id="257" r:id="Re4ecc0926be4467c"/>
    <p:sldId xmlns:r="http://schemas.openxmlformats.org/officeDocument/2006/relationships" id="258" r:id="R6337b8dbf8b34d12"/>
    <p:sldId xmlns:r="http://schemas.openxmlformats.org/officeDocument/2006/relationships" id="259" r:id="R9f0f5d4c3dff4fed"/>
    <p:sldId xmlns:r="http://schemas.openxmlformats.org/officeDocument/2006/relationships" id="260" r:id="R8a818e7cd90140c4"/>
    <p:sldId xmlns:r="http://schemas.openxmlformats.org/officeDocument/2006/relationships" id="261" r:id="R2ccf36a4b83f42ad"/>
    <p:sldId xmlns:r="http://schemas.openxmlformats.org/officeDocument/2006/relationships" id="262" r:id="R4b46fbeed96b42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b1087420c24b65" /><Relationship Type="http://schemas.openxmlformats.org/officeDocument/2006/relationships/slide" Target="/ppt/slides/slide1.xml" Id="R688dc8930b5c4a7a" /><Relationship Type="http://schemas.openxmlformats.org/officeDocument/2006/relationships/slide" Target="/ppt/slides/slide2.xml" Id="Re4ecc0926be4467c" /><Relationship Type="http://schemas.openxmlformats.org/officeDocument/2006/relationships/slide" Target="/ppt/slides/slide3.xml" Id="R6337b8dbf8b34d12" /><Relationship Type="http://schemas.openxmlformats.org/officeDocument/2006/relationships/slide" Target="/ppt/slides/slide4.xml" Id="R9f0f5d4c3dff4fed" /><Relationship Type="http://schemas.openxmlformats.org/officeDocument/2006/relationships/slide" Target="/ppt/slides/slide5.xml" Id="R8a818e7cd90140c4" /><Relationship Type="http://schemas.openxmlformats.org/officeDocument/2006/relationships/slide" Target="/ppt/slides/slide6.xml" Id="R2ccf36a4b83f42ad" /><Relationship Type="http://schemas.openxmlformats.org/officeDocument/2006/relationships/slide" Target="/ppt/slides/slide7.xml" Id="R4b46fbeed96b42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7b78c5893f4f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e649d885d945f9" /><Relationship Type="http://schemas.openxmlformats.org/officeDocument/2006/relationships/theme" Target="/ppt/slideMasters/theme/theme1.xml" Id="R80d86ec0c2f34a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0e649d885d945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a171bafe204e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c75dc0b42040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3903aa4cd645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b9cbee9d3c46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21d0a3b2384d9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0fda42858a433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f6376cc81344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TANNLEGE VEMUND JENSSEN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VEMUND JENSSEN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TANNLEGE VEMUND JENSSEN AS ble etablert [år] og holder til i Eidsvoll.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VEMUND JENSSEN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VEMUND JENSSEN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VEMUND JENSSEN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5 952 646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710 560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552 489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283 137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1 603 606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VEMUND JENSSEN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JENSSEN VEMUND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VEMUND JENSSEN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Sundgata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2080 Eidsvoll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63 96 49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997 097 939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VEMUND JENSSEN AS</a:t>
            </a:r>
          </a:p>
        </p:txBody>
      </p:sp>
    </p:spTree>
  </p:cSld>
  <p:clrMapOvr>
    <a:masterClrMapping xmlns:a="http://schemas.openxmlformats.org/drawingml/2006/main"/>
  </p:clrMapOvr>
</p:sld>
</file>