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3da2aaf4e1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112b431b3f4be7"/>
  </p:sldMasterIdLst>
  <p:sldIdLst>
    <p:sldId xmlns:r="http://schemas.openxmlformats.org/officeDocument/2006/relationships" id="256" r:id="R06000881ae6a4eab"/>
    <p:sldId xmlns:r="http://schemas.openxmlformats.org/officeDocument/2006/relationships" id="257" r:id="R1a4b64fe4f01492f"/>
    <p:sldId xmlns:r="http://schemas.openxmlformats.org/officeDocument/2006/relationships" id="258" r:id="Ra3b896f372ff488d"/>
    <p:sldId xmlns:r="http://schemas.openxmlformats.org/officeDocument/2006/relationships" id="259" r:id="R8c905aaf90214788"/>
    <p:sldId xmlns:r="http://schemas.openxmlformats.org/officeDocument/2006/relationships" id="260" r:id="Rd8a8f95ed05d491c"/>
    <p:sldId xmlns:r="http://schemas.openxmlformats.org/officeDocument/2006/relationships" id="261" r:id="R96c62d5842944063"/>
    <p:sldId xmlns:r="http://schemas.openxmlformats.org/officeDocument/2006/relationships" id="262" r:id="R96d410d1608b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12b431b3f4be7" /><Relationship Type="http://schemas.openxmlformats.org/officeDocument/2006/relationships/slide" Target="/ppt/slides/slide1.xml" Id="R06000881ae6a4eab" /><Relationship Type="http://schemas.openxmlformats.org/officeDocument/2006/relationships/slide" Target="/ppt/slides/slide2.xml" Id="R1a4b64fe4f01492f" /><Relationship Type="http://schemas.openxmlformats.org/officeDocument/2006/relationships/slide" Target="/ppt/slides/slide3.xml" Id="Ra3b896f372ff488d" /><Relationship Type="http://schemas.openxmlformats.org/officeDocument/2006/relationships/slide" Target="/ppt/slides/slide4.xml" Id="R8c905aaf90214788" /><Relationship Type="http://schemas.openxmlformats.org/officeDocument/2006/relationships/slide" Target="/ppt/slides/slide5.xml" Id="Rd8a8f95ed05d491c" /><Relationship Type="http://schemas.openxmlformats.org/officeDocument/2006/relationships/slide" Target="/ppt/slides/slide6.xml" Id="R96c62d5842944063" /><Relationship Type="http://schemas.openxmlformats.org/officeDocument/2006/relationships/slide" Target="/ppt/slides/slide7.xml" Id="R96d410d1608b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4b69a5f20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78f0bd2f34d8f" /><Relationship Type="http://schemas.openxmlformats.org/officeDocument/2006/relationships/theme" Target="/ppt/slideMasters/theme/theme1.xml" Id="R1f35a78cbdac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078f0bd2f3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4c6f0a948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4ddd8b28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72265210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46efebbb6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bdc6fb6a843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41963ad8c4c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22a634e73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GEIR SUNDAL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GEIR SUNDAL AS ble etablert [år] og holder til i Vear.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10 812 633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2 278 535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1 719 325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4 841 806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SUNDAL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Vearveien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3173 Vear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997 098 307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GEIR SUNDAL AS</a:t>
            </a:r>
          </a:p>
        </p:txBody>
      </p:sp>
    </p:spTree>
  </p:cSld>
  <p:clrMapOvr>
    <a:masterClrMapping xmlns:a="http://schemas.openxmlformats.org/drawingml/2006/main"/>
  </p:clrMapOvr>
</p:sld>
</file>