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1984921975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923ec6f9d442d7"/>
  </p:sldMasterIdLst>
  <p:sldIdLst>
    <p:sldId xmlns:r="http://schemas.openxmlformats.org/officeDocument/2006/relationships" id="256" r:id="R0fe31b556c284f47"/>
    <p:sldId xmlns:r="http://schemas.openxmlformats.org/officeDocument/2006/relationships" id="257" r:id="Reaf5bc8767894c08"/>
    <p:sldId xmlns:r="http://schemas.openxmlformats.org/officeDocument/2006/relationships" id="258" r:id="R3e842f185c324b93"/>
    <p:sldId xmlns:r="http://schemas.openxmlformats.org/officeDocument/2006/relationships" id="259" r:id="Re96c4a6f6c8949cf"/>
    <p:sldId xmlns:r="http://schemas.openxmlformats.org/officeDocument/2006/relationships" id="260" r:id="Rf59b4ad24b3846aa"/>
    <p:sldId xmlns:r="http://schemas.openxmlformats.org/officeDocument/2006/relationships" id="261" r:id="Re5163372d72043b0"/>
    <p:sldId xmlns:r="http://schemas.openxmlformats.org/officeDocument/2006/relationships" id="262" r:id="R39292788408941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23ec6f9d442d7" /><Relationship Type="http://schemas.openxmlformats.org/officeDocument/2006/relationships/slide" Target="/ppt/slides/slide1.xml" Id="R0fe31b556c284f47" /><Relationship Type="http://schemas.openxmlformats.org/officeDocument/2006/relationships/slide" Target="/ppt/slides/slide2.xml" Id="Reaf5bc8767894c08" /><Relationship Type="http://schemas.openxmlformats.org/officeDocument/2006/relationships/slide" Target="/ppt/slides/slide3.xml" Id="R3e842f185c324b93" /><Relationship Type="http://schemas.openxmlformats.org/officeDocument/2006/relationships/slide" Target="/ppt/slides/slide4.xml" Id="Re96c4a6f6c8949cf" /><Relationship Type="http://schemas.openxmlformats.org/officeDocument/2006/relationships/slide" Target="/ppt/slides/slide5.xml" Id="Rf59b4ad24b3846aa" /><Relationship Type="http://schemas.openxmlformats.org/officeDocument/2006/relationships/slide" Target="/ppt/slides/slide6.xml" Id="Re5163372d72043b0" /><Relationship Type="http://schemas.openxmlformats.org/officeDocument/2006/relationships/slide" Target="/ppt/slides/slide7.xml" Id="R39292788408941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38ad2878e44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c4e32b2914d1a" /><Relationship Type="http://schemas.openxmlformats.org/officeDocument/2006/relationships/theme" Target="/ppt/slideMasters/theme/theme1.xml" Id="R56585107f1f64c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8c4e32b2914d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223f64a2e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990ae42734e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d1eba6c0e4c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2050ca7ac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e47634bdc45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54718a33844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ccfdc39bb47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−1 429 214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−12 534 762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22 206 458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62 440 727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GEC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BRUTUS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DHV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Sorgenfriveien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54 74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scott@ltngruppen.com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997 117 018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GSA HOLDING AS</a:t>
            </a:r>
          </a:p>
        </p:txBody>
      </p:sp>
    </p:spTree>
  </p:cSld>
  <p:clrMapOvr>
    <a:masterClrMapping xmlns:a="http://schemas.openxmlformats.org/drawingml/2006/main"/>
  </p:clrMapOvr>
</p:sld>
</file>