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1a4a59f974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0108c3c51a46df"/>
  </p:sldMasterIdLst>
  <p:sldIdLst>
    <p:sldId xmlns:r="http://schemas.openxmlformats.org/officeDocument/2006/relationships" id="256" r:id="R6b505a771df040a3"/>
    <p:sldId xmlns:r="http://schemas.openxmlformats.org/officeDocument/2006/relationships" id="257" r:id="R6827acaff5a24cc8"/>
    <p:sldId xmlns:r="http://schemas.openxmlformats.org/officeDocument/2006/relationships" id="258" r:id="R932d1cb737774404"/>
    <p:sldId xmlns:r="http://schemas.openxmlformats.org/officeDocument/2006/relationships" id="259" r:id="Rf4c6f70352944921"/>
    <p:sldId xmlns:r="http://schemas.openxmlformats.org/officeDocument/2006/relationships" id="260" r:id="R2d6897458a78457e"/>
    <p:sldId xmlns:r="http://schemas.openxmlformats.org/officeDocument/2006/relationships" id="261" r:id="R0682db3088a44a4e"/>
    <p:sldId xmlns:r="http://schemas.openxmlformats.org/officeDocument/2006/relationships" id="262" r:id="R0a34f7f763bf44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0108c3c51a46df" /><Relationship Type="http://schemas.openxmlformats.org/officeDocument/2006/relationships/slide" Target="/ppt/slides/slide1.xml" Id="R6b505a771df040a3" /><Relationship Type="http://schemas.openxmlformats.org/officeDocument/2006/relationships/slide" Target="/ppt/slides/slide2.xml" Id="R6827acaff5a24cc8" /><Relationship Type="http://schemas.openxmlformats.org/officeDocument/2006/relationships/slide" Target="/ppt/slides/slide3.xml" Id="R932d1cb737774404" /><Relationship Type="http://schemas.openxmlformats.org/officeDocument/2006/relationships/slide" Target="/ppt/slides/slide4.xml" Id="Rf4c6f70352944921" /><Relationship Type="http://schemas.openxmlformats.org/officeDocument/2006/relationships/slide" Target="/ppt/slides/slide5.xml" Id="R2d6897458a78457e" /><Relationship Type="http://schemas.openxmlformats.org/officeDocument/2006/relationships/slide" Target="/ppt/slides/slide6.xml" Id="R0682db3088a44a4e" /><Relationship Type="http://schemas.openxmlformats.org/officeDocument/2006/relationships/slide" Target="/ppt/slides/slide7.xml" Id="R0a34f7f763bf44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184fbdc7cc41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5b569b636438b" /><Relationship Type="http://schemas.openxmlformats.org/officeDocument/2006/relationships/theme" Target="/ppt/slideMasters/theme/theme1.xml" Id="Rf15a3345f7ad45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25b569b63643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d568f64514e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0b3309d4241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d64f0e75c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387608b7243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4c9f3a96346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a513247da4f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74884b07b46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AKSDAL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AKSDAL BIL AS ble etablert [år] og holder til i Aksdal.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1 720 684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1 282 792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1 146 600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6 095 463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ABVK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Eikeskogvegen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5570 Aksdal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77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997 129 237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AKSDAL BIL AS</a:t>
            </a:r>
          </a:p>
        </p:txBody>
      </p:sp>
    </p:spTree>
  </p:cSld>
  <p:clrMapOvr>
    <a:masterClrMapping xmlns:a="http://schemas.openxmlformats.org/drawingml/2006/main"/>
  </p:clrMapOvr>
</p:sld>
</file>