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c7247fcb844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3f73e47664c37"/>
  </p:sldMasterIdLst>
  <p:sldIdLst>
    <p:sldId xmlns:r="http://schemas.openxmlformats.org/officeDocument/2006/relationships" id="256" r:id="Rb7cbdc5fb3fb4ab6"/>
    <p:sldId xmlns:r="http://schemas.openxmlformats.org/officeDocument/2006/relationships" id="257" r:id="R331217767a724c72"/>
    <p:sldId xmlns:r="http://schemas.openxmlformats.org/officeDocument/2006/relationships" id="258" r:id="Rf52cd09e63e6449e"/>
    <p:sldId xmlns:r="http://schemas.openxmlformats.org/officeDocument/2006/relationships" id="259" r:id="R23efd4c1000a464e"/>
    <p:sldId xmlns:r="http://schemas.openxmlformats.org/officeDocument/2006/relationships" id="260" r:id="R34227e86db704257"/>
    <p:sldId xmlns:r="http://schemas.openxmlformats.org/officeDocument/2006/relationships" id="261" r:id="Ra3cb34bd58fb4363"/>
    <p:sldId xmlns:r="http://schemas.openxmlformats.org/officeDocument/2006/relationships" id="262" r:id="R57f170e6f307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3f73e47664c37" /><Relationship Type="http://schemas.openxmlformats.org/officeDocument/2006/relationships/slide" Target="/ppt/slides/slide1.xml" Id="Rb7cbdc5fb3fb4ab6" /><Relationship Type="http://schemas.openxmlformats.org/officeDocument/2006/relationships/slide" Target="/ppt/slides/slide2.xml" Id="R331217767a724c72" /><Relationship Type="http://schemas.openxmlformats.org/officeDocument/2006/relationships/slide" Target="/ppt/slides/slide3.xml" Id="Rf52cd09e63e6449e" /><Relationship Type="http://schemas.openxmlformats.org/officeDocument/2006/relationships/slide" Target="/ppt/slides/slide4.xml" Id="R23efd4c1000a464e" /><Relationship Type="http://schemas.openxmlformats.org/officeDocument/2006/relationships/slide" Target="/ppt/slides/slide5.xml" Id="R34227e86db704257" /><Relationship Type="http://schemas.openxmlformats.org/officeDocument/2006/relationships/slide" Target="/ppt/slides/slide6.xml" Id="Ra3cb34bd58fb4363" /><Relationship Type="http://schemas.openxmlformats.org/officeDocument/2006/relationships/slide" Target="/ppt/slides/slide7.xml" Id="R57f170e6f307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9522f077c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adaf46f844c04" /><Relationship Type="http://schemas.openxmlformats.org/officeDocument/2006/relationships/theme" Target="/ppt/slideMasters/theme/theme1.xml" Id="R956ae734a89042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adaf46f844c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fe872935c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9add6a60a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70fbb4966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197c942414d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b1aea233848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0270bc06741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ce4f7311945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FRISTADSENTERET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FRISTADSENTERET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56 533 457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13 155 634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22 000 207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Vinjevegen 178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