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abbd7ebed64b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ec3add268844fc"/>
  </p:sldMasterIdLst>
  <p:sldIdLst>
    <p:sldId xmlns:r="http://schemas.openxmlformats.org/officeDocument/2006/relationships" id="256" r:id="Red68969b250a4315"/>
    <p:sldId xmlns:r="http://schemas.openxmlformats.org/officeDocument/2006/relationships" id="257" r:id="Ra605dc1b145b42ae"/>
    <p:sldId xmlns:r="http://schemas.openxmlformats.org/officeDocument/2006/relationships" id="258" r:id="R2ec249e6681e461a"/>
    <p:sldId xmlns:r="http://schemas.openxmlformats.org/officeDocument/2006/relationships" id="259" r:id="R17dcce877eb74fc4"/>
    <p:sldId xmlns:r="http://schemas.openxmlformats.org/officeDocument/2006/relationships" id="260" r:id="R30413b0fb9a24df1"/>
    <p:sldId xmlns:r="http://schemas.openxmlformats.org/officeDocument/2006/relationships" id="261" r:id="R7ba33202dc0d4dd5"/>
    <p:sldId xmlns:r="http://schemas.openxmlformats.org/officeDocument/2006/relationships" id="262" r:id="Reb1ca0b397e544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ec3add268844fc" /><Relationship Type="http://schemas.openxmlformats.org/officeDocument/2006/relationships/slide" Target="/ppt/slides/slide1.xml" Id="Red68969b250a4315" /><Relationship Type="http://schemas.openxmlformats.org/officeDocument/2006/relationships/slide" Target="/ppt/slides/slide2.xml" Id="Ra605dc1b145b42ae" /><Relationship Type="http://schemas.openxmlformats.org/officeDocument/2006/relationships/slide" Target="/ppt/slides/slide3.xml" Id="R2ec249e6681e461a" /><Relationship Type="http://schemas.openxmlformats.org/officeDocument/2006/relationships/slide" Target="/ppt/slides/slide4.xml" Id="R17dcce877eb74fc4" /><Relationship Type="http://schemas.openxmlformats.org/officeDocument/2006/relationships/slide" Target="/ppt/slides/slide5.xml" Id="R30413b0fb9a24df1" /><Relationship Type="http://schemas.openxmlformats.org/officeDocument/2006/relationships/slide" Target="/ppt/slides/slide6.xml" Id="R7ba33202dc0d4dd5" /><Relationship Type="http://schemas.openxmlformats.org/officeDocument/2006/relationships/slide" Target="/ppt/slides/slide7.xml" Id="Reb1ca0b397e544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cf33d39a3243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ce7b2c34e4106" /><Relationship Type="http://schemas.openxmlformats.org/officeDocument/2006/relationships/theme" Target="/ppt/slideMasters/theme/theme1.xml" Id="Rd70465ab710f45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dce7b2c34e41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f7939defc4a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e281c48d543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17973f5fa49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9e035603542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86711af3c47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f3f772d6d45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bb6946a7a40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VIKLUND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VIKLUND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423 681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100 601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1 013 120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3 164 588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CARLSEN 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Østgaards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997 186 362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VIKLUND AS</a:t>
            </a:r>
          </a:p>
        </p:txBody>
      </p:sp>
    </p:spTree>
  </p:cSld>
  <p:clrMapOvr>
    <a:masterClrMapping xmlns:a="http://schemas.openxmlformats.org/drawingml/2006/main"/>
  </p:clrMapOvr>
</p:sld>
</file>