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5f6b24437a4e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8f08e5e07145ff"/>
  </p:sldMasterIdLst>
  <p:sldIdLst>
    <p:sldId xmlns:r="http://schemas.openxmlformats.org/officeDocument/2006/relationships" id="256" r:id="Rec65a1eb3b8645b0"/>
    <p:sldId xmlns:r="http://schemas.openxmlformats.org/officeDocument/2006/relationships" id="257" r:id="Rdfb48001dcd247a4"/>
    <p:sldId xmlns:r="http://schemas.openxmlformats.org/officeDocument/2006/relationships" id="258" r:id="Ref37601af4ed49ab"/>
    <p:sldId xmlns:r="http://schemas.openxmlformats.org/officeDocument/2006/relationships" id="259" r:id="R793a4269692049f2"/>
    <p:sldId xmlns:r="http://schemas.openxmlformats.org/officeDocument/2006/relationships" id="260" r:id="Rbe04d049b5c04d3f"/>
    <p:sldId xmlns:r="http://schemas.openxmlformats.org/officeDocument/2006/relationships" id="261" r:id="R3ff1a6052a814e53"/>
    <p:sldId xmlns:r="http://schemas.openxmlformats.org/officeDocument/2006/relationships" id="262" r:id="R7f6be5cdc51e40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f08e5e07145ff" /><Relationship Type="http://schemas.openxmlformats.org/officeDocument/2006/relationships/slide" Target="/ppt/slides/slide1.xml" Id="Rec65a1eb3b8645b0" /><Relationship Type="http://schemas.openxmlformats.org/officeDocument/2006/relationships/slide" Target="/ppt/slides/slide2.xml" Id="Rdfb48001dcd247a4" /><Relationship Type="http://schemas.openxmlformats.org/officeDocument/2006/relationships/slide" Target="/ppt/slides/slide3.xml" Id="Ref37601af4ed49ab" /><Relationship Type="http://schemas.openxmlformats.org/officeDocument/2006/relationships/slide" Target="/ppt/slides/slide4.xml" Id="R793a4269692049f2" /><Relationship Type="http://schemas.openxmlformats.org/officeDocument/2006/relationships/slide" Target="/ppt/slides/slide5.xml" Id="Rbe04d049b5c04d3f" /><Relationship Type="http://schemas.openxmlformats.org/officeDocument/2006/relationships/slide" Target="/ppt/slides/slide6.xml" Id="R3ff1a6052a814e53" /><Relationship Type="http://schemas.openxmlformats.org/officeDocument/2006/relationships/slide" Target="/ppt/slides/slide7.xml" Id="R7f6be5cdc51e40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34fdd7ef642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526d790ad4032" /><Relationship Type="http://schemas.openxmlformats.org/officeDocument/2006/relationships/theme" Target="/ppt/slideMasters/theme/theme1.xml" Id="Ra425f69041064a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5526d790ad40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4aba1e9f8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515a8dcd745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2a6d6f47b47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8e8d520464d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c261ab6de45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30aca66fb4e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d89baa6b3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18 851 586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395 194 477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396 729 451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Eivind Gundersen, Gopledalsveien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INVEST AS</a:t>
            </a:r>
          </a:p>
        </p:txBody>
      </p:sp>
    </p:spTree>
  </p:cSld>
  <p:clrMapOvr>
    <a:masterClrMapping xmlns:a="http://schemas.openxmlformats.org/drawingml/2006/main"/>
  </p:clrMapOvr>
</p:sld>
</file>