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a3e234232742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b38c739367414f"/>
  </p:sldMasterIdLst>
  <p:sldIdLst>
    <p:sldId xmlns:r="http://schemas.openxmlformats.org/officeDocument/2006/relationships" id="256" r:id="R77cc7182572548fe"/>
    <p:sldId xmlns:r="http://schemas.openxmlformats.org/officeDocument/2006/relationships" id="257" r:id="R7fed49da5884437a"/>
    <p:sldId xmlns:r="http://schemas.openxmlformats.org/officeDocument/2006/relationships" id="258" r:id="Rbfaebbe39cba441b"/>
    <p:sldId xmlns:r="http://schemas.openxmlformats.org/officeDocument/2006/relationships" id="259" r:id="R92efd077b7474f09"/>
    <p:sldId xmlns:r="http://schemas.openxmlformats.org/officeDocument/2006/relationships" id="260" r:id="R3b6d90abc6c148db"/>
    <p:sldId xmlns:r="http://schemas.openxmlformats.org/officeDocument/2006/relationships" id="261" r:id="R965f6674cc1745fc"/>
    <p:sldId xmlns:r="http://schemas.openxmlformats.org/officeDocument/2006/relationships" id="262" r:id="Raa5d20d502ea4f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38c739367414f" /><Relationship Type="http://schemas.openxmlformats.org/officeDocument/2006/relationships/slide" Target="/ppt/slides/slide1.xml" Id="R77cc7182572548fe" /><Relationship Type="http://schemas.openxmlformats.org/officeDocument/2006/relationships/slide" Target="/ppt/slides/slide2.xml" Id="R7fed49da5884437a" /><Relationship Type="http://schemas.openxmlformats.org/officeDocument/2006/relationships/slide" Target="/ppt/slides/slide3.xml" Id="Rbfaebbe39cba441b" /><Relationship Type="http://schemas.openxmlformats.org/officeDocument/2006/relationships/slide" Target="/ppt/slides/slide4.xml" Id="R92efd077b7474f09" /><Relationship Type="http://schemas.openxmlformats.org/officeDocument/2006/relationships/slide" Target="/ppt/slides/slide5.xml" Id="R3b6d90abc6c148db" /><Relationship Type="http://schemas.openxmlformats.org/officeDocument/2006/relationships/slide" Target="/ppt/slides/slide6.xml" Id="R965f6674cc1745fc" /><Relationship Type="http://schemas.openxmlformats.org/officeDocument/2006/relationships/slide" Target="/ppt/slides/slide7.xml" Id="Raa5d20d502ea4f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439f3bb64241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c23839f5a46d3" /><Relationship Type="http://schemas.openxmlformats.org/officeDocument/2006/relationships/theme" Target="/ppt/slideMasters/theme/theme1.xml" Id="R14beaa326b2d44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0c23839f5a46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fc6e0a0584a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9b1306b2e49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066cd330f45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08bc6cbcd43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6f1c413e045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80cf39f0847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7b1f8b63c4c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 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 TALL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10 391 861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4 200 923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BOLIGFORVALTERNE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Karoline Kristiansens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46 46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