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5802700be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16120d0194c13"/>
  </p:sldMasterIdLst>
  <p:sldIdLst>
    <p:sldId xmlns:r="http://schemas.openxmlformats.org/officeDocument/2006/relationships" id="256" r:id="R536e08e556b94d2a"/>
    <p:sldId xmlns:r="http://schemas.openxmlformats.org/officeDocument/2006/relationships" id="257" r:id="R1afbec69f3eb48ba"/>
    <p:sldId xmlns:r="http://schemas.openxmlformats.org/officeDocument/2006/relationships" id="258" r:id="R1b7c5574d5ce4e46"/>
    <p:sldId xmlns:r="http://schemas.openxmlformats.org/officeDocument/2006/relationships" id="259" r:id="R95422ad421ca4c4e"/>
    <p:sldId xmlns:r="http://schemas.openxmlformats.org/officeDocument/2006/relationships" id="260" r:id="R9588d00f7bb74ba2"/>
    <p:sldId xmlns:r="http://schemas.openxmlformats.org/officeDocument/2006/relationships" id="261" r:id="R394e8c92a8f142fe"/>
    <p:sldId xmlns:r="http://schemas.openxmlformats.org/officeDocument/2006/relationships" id="262" r:id="Rdf1814b444be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16120d0194c13" /><Relationship Type="http://schemas.openxmlformats.org/officeDocument/2006/relationships/slide" Target="/ppt/slides/slide1.xml" Id="R536e08e556b94d2a" /><Relationship Type="http://schemas.openxmlformats.org/officeDocument/2006/relationships/slide" Target="/ppt/slides/slide2.xml" Id="R1afbec69f3eb48ba" /><Relationship Type="http://schemas.openxmlformats.org/officeDocument/2006/relationships/slide" Target="/ppt/slides/slide3.xml" Id="R1b7c5574d5ce4e46" /><Relationship Type="http://schemas.openxmlformats.org/officeDocument/2006/relationships/slide" Target="/ppt/slides/slide4.xml" Id="R95422ad421ca4c4e" /><Relationship Type="http://schemas.openxmlformats.org/officeDocument/2006/relationships/slide" Target="/ppt/slides/slide5.xml" Id="R9588d00f7bb74ba2" /><Relationship Type="http://schemas.openxmlformats.org/officeDocument/2006/relationships/slide" Target="/ppt/slides/slide6.xml" Id="R394e8c92a8f142fe" /><Relationship Type="http://schemas.openxmlformats.org/officeDocument/2006/relationships/slide" Target="/ppt/slides/slide7.xml" Id="Rdf1814b444be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0b45217cb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c4528c4ad4272" /><Relationship Type="http://schemas.openxmlformats.org/officeDocument/2006/relationships/theme" Target="/ppt/slideMasters/theme/theme1.xml" Id="R4b7021886c89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c4528c4ad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2b7f586cd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bc147cc6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e670ab947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c90d2d01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58e73fe5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8cf895647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cc83b75a1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 TALL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BOLIGFORVALTERNE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