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d6b6eeeea641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cbb90345c04a7c"/>
  </p:sldMasterIdLst>
  <p:sldIdLst>
    <p:sldId xmlns:r="http://schemas.openxmlformats.org/officeDocument/2006/relationships" id="256" r:id="Rb15fe12935e443d6"/>
    <p:sldId xmlns:r="http://schemas.openxmlformats.org/officeDocument/2006/relationships" id="257" r:id="R2bd23754381f4410"/>
    <p:sldId xmlns:r="http://schemas.openxmlformats.org/officeDocument/2006/relationships" id="258" r:id="Rf70234906da54965"/>
    <p:sldId xmlns:r="http://schemas.openxmlformats.org/officeDocument/2006/relationships" id="259" r:id="R14ac44050cd34b57"/>
    <p:sldId xmlns:r="http://schemas.openxmlformats.org/officeDocument/2006/relationships" id="260" r:id="R26a09bcc8ee046e2"/>
    <p:sldId xmlns:r="http://schemas.openxmlformats.org/officeDocument/2006/relationships" id="261" r:id="R7c592b181274409e"/>
    <p:sldId xmlns:r="http://schemas.openxmlformats.org/officeDocument/2006/relationships" id="262" r:id="Rcd7291bd01244d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cbb90345c04a7c" /><Relationship Type="http://schemas.openxmlformats.org/officeDocument/2006/relationships/slide" Target="/ppt/slides/slide1.xml" Id="Rb15fe12935e443d6" /><Relationship Type="http://schemas.openxmlformats.org/officeDocument/2006/relationships/slide" Target="/ppt/slides/slide2.xml" Id="R2bd23754381f4410" /><Relationship Type="http://schemas.openxmlformats.org/officeDocument/2006/relationships/slide" Target="/ppt/slides/slide3.xml" Id="Rf70234906da54965" /><Relationship Type="http://schemas.openxmlformats.org/officeDocument/2006/relationships/slide" Target="/ppt/slides/slide4.xml" Id="R14ac44050cd34b57" /><Relationship Type="http://schemas.openxmlformats.org/officeDocument/2006/relationships/slide" Target="/ppt/slides/slide5.xml" Id="R26a09bcc8ee046e2" /><Relationship Type="http://schemas.openxmlformats.org/officeDocument/2006/relationships/slide" Target="/ppt/slides/slide6.xml" Id="R7c592b181274409e" /><Relationship Type="http://schemas.openxmlformats.org/officeDocument/2006/relationships/slide" Target="/ppt/slides/slide7.xml" Id="Rcd7291bd01244d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6f353dba6846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eabba57414544" /><Relationship Type="http://schemas.openxmlformats.org/officeDocument/2006/relationships/theme" Target="/ppt/slideMasters/theme/theme1.xml" Id="R5df011f9591b47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4eabba574145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4b3ba352040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3536d85c64f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3014ee0bc46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1eb54107043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2752111c8844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74b815eef4a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8942e725b48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BERTELSEN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BERTELSEN HOLDING AS ble etablert [år] og holder til i Gjøvik.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−140 894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877 696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14 282 502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14 332 875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BERTELSEN ØRJAN STÅLE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 gate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2815 Gjøvik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997 202 074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BERTELSEN HOLDING AS</a:t>
            </a:r>
          </a:p>
        </p:txBody>
      </p:sp>
    </p:spTree>
  </p:cSld>
  <p:clrMapOvr>
    <a:masterClrMapping xmlns:a="http://schemas.openxmlformats.org/drawingml/2006/main"/>
  </p:clrMapOvr>
</p:sld>
</file>